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8"/>
  </p:notesMasterIdLst>
  <p:sldIdLst>
    <p:sldId id="256" r:id="rId2"/>
    <p:sldId id="271" r:id="rId3"/>
    <p:sldId id="263" r:id="rId4"/>
    <p:sldId id="268" r:id="rId5"/>
    <p:sldId id="272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918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4696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458F0A3-FA9B-4285-981F-9EA15AB609E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04EB4D-D216-44C0-A5D7-9537C3762503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A6ADCD-805F-41D8-BD36-DA976682289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597A17-3F8B-4B8C-BD3E-72FA5197D22B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9F795B-F42D-4711-A19B-0B94E8E82B6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E8B8F8-B8DE-40E5-BC71-44B74F5F948F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9AB6A3-33BF-41EC-8BBB-97D2C7BCA984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C57EB5-8E9A-473D-8566-C087E2326EA0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5FF6C7-00E0-4886-A103-E5A656E6C2E3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A41A306-51AE-467B-8D43-D8DCF9196519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A89CF8-7028-426B-80D7-E45AF37EB9DA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B56C76-756C-4D5E-8B76-43E6498DD237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045E06B-4182-4701-A546-8ABC964142C4}" type="datetime1">
              <a:rPr lang="cs-CZ" smtClean="0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14348" y="1500174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ČESKÝ JAZYK – ČTENÍ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Svět </a:t>
            </a:r>
            <a:r>
              <a:rPr lang="cs-CZ" sz="3200" b="1" smtClean="0">
                <a:latin typeface="+mn-lt"/>
              </a:rPr>
              <a:t>kolem nás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</a:t>
            </a:r>
            <a:r>
              <a:rPr lang="cs-CZ" sz="3200" b="1" smtClean="0">
                <a:latin typeface="+mn-lt"/>
              </a:rPr>
              <a:t>2_02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40306836"/>
              </p:ext>
            </p:extLst>
          </p:nvPr>
        </p:nvGraphicFramePr>
        <p:xfrm>
          <a:off x="1476375" y="1428736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Světové</a:t>
                      </a:r>
                      <a:r>
                        <a:rPr lang="cs-CZ" baseline="0" dirty="0" smtClean="0"/>
                        <a:t> strany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Práce s textem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Porozumění textu, práce s textem, doplnění</a:t>
                      </a:r>
                      <a:r>
                        <a:rPr lang="cs-CZ" baseline="0" dirty="0" smtClean="0"/>
                        <a:t>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5. </a:t>
                      </a:r>
                      <a:r>
                        <a:rPr lang="cs-CZ" dirty="0" smtClean="0"/>
                        <a:t>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vysvětlení, odpovídat na otázky, práce </a:t>
                      </a:r>
                    </a:p>
                    <a:p>
                      <a:r>
                        <a:rPr lang="cs-CZ" dirty="0" smtClean="0"/>
                        <a:t>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        SVĚTOVÉ  STRANY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Určování světových stran je velmi důležité. 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Potřebujeme jej ke SPRÁVNÉMU POLOŽENÍ MAPY tak, aby sever na mapě souhlasil se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severem ve skutečnosti. Horní okraje map i plánů směřují k severu. Sever si můžeme 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určit  ve třídě i v přírodě pomocí kompasu.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Určujeme sever –   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S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                  jih –        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J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                 východ –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V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                 západ -    </a:t>
            </a:r>
            <a:r>
              <a:rPr lang="cs-CZ" sz="1800" b="1" i="1" dirty="0" smtClean="0">
                <a:solidFill>
                  <a:schemeClr val="tx2">
                    <a:lumMod val="75000"/>
                  </a:schemeClr>
                </a:solidFill>
              </a:rPr>
              <a:t>Z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 K přesnějšímu určování směru slouží vedlejší světové strany: 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mezi severem a západem je severozápad  -      </a:t>
            </a:r>
            <a:r>
              <a:rPr lang="cs-CZ" sz="1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SZ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mezi jihem a západem je jihozápad –                </a:t>
            </a:r>
            <a:r>
              <a:rPr lang="cs-CZ" sz="1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JZ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mezi  severem a východem je severovýchod – </a:t>
            </a:r>
            <a:r>
              <a:rPr lang="cs-CZ" sz="1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SV</a:t>
            </a:r>
          </a:p>
          <a:p>
            <a:pPr>
              <a:buNone/>
            </a:pPr>
            <a:r>
              <a:rPr lang="cs-CZ" sz="1800" i="1" dirty="0" smtClean="0">
                <a:solidFill>
                  <a:schemeClr val="tx2">
                    <a:lumMod val="75000"/>
                  </a:schemeClr>
                </a:solidFill>
              </a:rPr>
              <a:t>mezi jihem a východem je jihovýchod -             </a:t>
            </a:r>
            <a:r>
              <a:rPr lang="cs-CZ" sz="18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JV</a:t>
            </a:r>
          </a:p>
          <a:p>
            <a:pPr>
              <a:buNone/>
            </a:pPr>
            <a:endParaRPr lang="cs-CZ" sz="1800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1800" i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001055" cy="4786345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endParaRPr lang="cs-CZ" sz="1800" i="1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1285860"/>
            <a:ext cx="66437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 je mapa správně orientovaná?</a:t>
            </a:r>
          </a:p>
          <a:p>
            <a:r>
              <a:rPr lang="cs-CZ" dirty="0" smtClean="0"/>
              <a:t>Jaké znáš další způsoby určení světových stran v přírodě?</a:t>
            </a:r>
          </a:p>
          <a:p>
            <a:endParaRPr lang="cs-CZ" dirty="0" smtClean="0"/>
          </a:p>
          <a:p>
            <a:r>
              <a:rPr lang="cs-CZ" dirty="0" smtClean="0"/>
              <a:t>POPIŠ SVĚTOVÉ STRANY:</a:t>
            </a:r>
          </a:p>
        </p:txBody>
      </p:sp>
      <p:pic>
        <p:nvPicPr>
          <p:cNvPr id="5" name="Picture 2" descr="C:\Users\Matouš\Desktop\120px-Windrose_h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2928934"/>
            <a:ext cx="2787651" cy="278765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071802" y="25717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0166" y="414338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14338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71802" y="56435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3429000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SV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9058" y="485776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JV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43108" y="492919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JZ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71670" y="342900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SZ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pull dir="d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858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názvy hlavních a vedlejších světových stran: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pic>
        <p:nvPicPr>
          <p:cNvPr id="2050" name="Picture 2" descr="C:\Users\Matouš\Desktop\120px-Windrose_h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1571612"/>
            <a:ext cx="3500462" cy="350046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57222" y="1857364"/>
            <a:ext cx="8801104" cy="500058"/>
          </a:xfrm>
        </p:spPr>
        <p:txBody>
          <a:bodyPr>
            <a:normAutofit/>
          </a:bodyPr>
          <a:lstStyle/>
          <a:p>
            <a:r>
              <a:rPr lang="cs-CZ" sz="1200" dirty="0">
                <a:latin typeface="Arial" pitchFamily="34" charset="0"/>
                <a:cs typeface="Arial" pitchFamily="34" charset="0"/>
              </a:rPr>
              <a:t>Vlastivěda pro pátý ročník zvláštní školy. Praha: Septima, 1995,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18,19.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1200" dirty="0" err="1">
                <a:latin typeface="Arial" pitchFamily="34" charset="0"/>
                <a:cs typeface="Arial" pitchFamily="34" charset="0"/>
              </a:rPr>
              <a:t>ISBN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80-85801-51-5.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00108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14282" y="2285992"/>
            <a:ext cx="807249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err="1" smtClean="0"/>
              <a:t>Windrose</a:t>
            </a:r>
            <a:r>
              <a:rPr lang="en-US" sz="1200" dirty="0" smtClean="0"/>
              <a:t>. In: </a:t>
            </a:r>
            <a:r>
              <a:rPr lang="en-US" sz="1200" i="1" dirty="0" smtClean="0"/>
              <a:t>Wikipedia</a:t>
            </a:r>
            <a:r>
              <a:rPr lang="en-US" sz="1200" dirty="0" smtClean="0"/>
              <a:t>: </a:t>
            </a:r>
            <a:r>
              <a:rPr lang="en-US" sz="1200" i="1" dirty="0" smtClean="0"/>
              <a:t>the free encyclopedia</a:t>
            </a:r>
            <a:r>
              <a:rPr lang="en-US" sz="1200" dirty="0" smtClean="0"/>
              <a:t> [online]. San Francisco (CA): Wikimedia Foundation, 2001-, 16.12.2006 [cit. 2012-09-18].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http://upload.wikimedia.org/wikipedia/commons/5/5e/Windrose_hg.png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339</TotalTime>
  <Words>370</Words>
  <Application>Microsoft Office PowerPoint</Application>
  <PresentationFormat>Předvádění na obrazovce (4:3)</PresentationFormat>
  <Paragraphs>57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ČESKÝ JAZYK – ČTENÍ Svět kolem nás Základní škola, Hořice, Husova 11 VY_12_INOVACE 2_02  </vt:lpstr>
      <vt:lpstr>Snímek 2</vt:lpstr>
      <vt:lpstr>        SVĚTOVÉ  STRANY</vt:lpstr>
      <vt:lpstr>Odpověz na otázky:</vt:lpstr>
      <vt:lpstr>Doplň názvy hlavních a vedlejších světových stran:</vt:lpstr>
      <vt:lpstr>Vlastivěda pro pátý ročník zvláštní školy. Praha: Septima, 1995, 18,19. ISBN ISBN 80-85801-51-5.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Matouš</cp:lastModifiedBy>
  <cp:revision>124</cp:revision>
  <dcterms:created xsi:type="dcterms:W3CDTF">2010-10-19T08:27:42Z</dcterms:created>
  <dcterms:modified xsi:type="dcterms:W3CDTF">2012-10-07T19:44:43Z</dcterms:modified>
</cp:coreProperties>
</file>