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                                                                                       ZS a MS Nový Jičín</a:t>
            </a:r>
            <a:br>
              <a:rPr lang="cs-CZ" dirty="0" smtClean="0"/>
            </a:br>
            <a:r>
              <a:rPr lang="cs-CZ" dirty="0" smtClean="0"/>
              <a:t>										               Anglický jazyk</a:t>
            </a:r>
            <a:br>
              <a:rPr lang="cs-CZ" dirty="0" smtClean="0"/>
            </a:br>
            <a:r>
              <a:rPr lang="cs-CZ" dirty="0" smtClean="0"/>
              <a:t>											 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                                                                                       ZS a MS Nový Jičín</a:t>
            </a:r>
            <a:br>
              <a:rPr lang="cs-CZ" dirty="0" smtClean="0"/>
            </a:br>
            <a:r>
              <a:rPr lang="cs-CZ" dirty="0" smtClean="0"/>
              <a:t>										               Anglický jazyk</a:t>
            </a:r>
            <a:br>
              <a:rPr lang="cs-CZ" dirty="0" smtClean="0"/>
            </a:br>
            <a:r>
              <a:rPr lang="cs-CZ" dirty="0" smtClean="0"/>
              <a:t>											  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							  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500306"/>
            <a:ext cx="8186766" cy="3625857"/>
          </a:xfrm>
        </p:spPr>
        <p:txBody>
          <a:bodyPr/>
          <a:lstStyle/>
          <a:p>
            <a:r>
              <a:rPr lang="cs-CZ" dirty="0" smtClean="0"/>
              <a:t>Prezentace: Zápor ve větách</a:t>
            </a:r>
          </a:p>
          <a:p>
            <a:r>
              <a:rPr lang="cs-CZ" dirty="0" smtClean="0"/>
              <a:t>Autorem materiálu a všech jeho částí pokud není uvedeno jinak je Mgr. Pavla Zákostelská</a:t>
            </a:r>
          </a:p>
          <a:p>
            <a:r>
              <a:rPr lang="cs-CZ" dirty="0" smtClean="0"/>
              <a:t>Ročník: 6.</a:t>
            </a:r>
          </a:p>
          <a:p>
            <a:r>
              <a:rPr lang="cs-CZ" dirty="0" smtClean="0"/>
              <a:t>Období: duben 2012</a:t>
            </a:r>
          </a:p>
          <a:p>
            <a:r>
              <a:rPr lang="cs-CZ" dirty="0" smtClean="0"/>
              <a:t>Vzdělávací oblast: anglický jazyk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57166"/>
            <a:ext cx="8215370" cy="156677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00892" y="642918"/>
            <a:ext cx="1500198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ZŠ a MŠ NOVÝ JIČÍN</a:t>
            </a:r>
          </a:p>
          <a:p>
            <a:r>
              <a:rPr lang="cs-CZ" sz="1050" dirty="0" smtClean="0"/>
              <a:t>     Anglický jazyk</a:t>
            </a:r>
          </a:p>
          <a:p>
            <a:r>
              <a:rPr lang="cs-CZ" sz="1050" dirty="0" smtClean="0"/>
              <a:t>VY_22_INOVACE_25</a:t>
            </a:r>
            <a:endParaRPr lang="cs-CZ" sz="10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214554"/>
            <a:ext cx="7929618" cy="37862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                                                                                                                                                           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Anotace:</a:t>
            </a:r>
            <a:r>
              <a:rPr lang="cs-CZ" dirty="0" smtClean="0"/>
              <a:t> </a:t>
            </a:r>
            <a:r>
              <a:rPr lang="cs-CZ" dirty="0" smtClean="0"/>
              <a:t>V následující prezentaci se naučíš používat kladné a záporné věty. Ve cvičeních žáci vybírají pravdivou větu, kterou opisují a špatnou větu mají smazat.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428604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tvary slovesa být v jednotném čísle v kladném i záporném tvaru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záporu: </a:t>
            </a:r>
            <a:r>
              <a:rPr lang="cs-CZ" b="1" dirty="0" smtClean="0">
                <a:solidFill>
                  <a:srgbClr val="FF0000"/>
                </a:solidFill>
              </a:rPr>
              <a:t>NOT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	/ I </a:t>
            </a:r>
            <a:r>
              <a:rPr lang="cs-CZ" dirty="0" err="1" smtClean="0"/>
              <a:t>am</a:t>
            </a:r>
            <a:r>
              <a:rPr lang="cs-CZ" b="1" dirty="0" smtClean="0">
                <a:solidFill>
                  <a:srgbClr val="FF0000"/>
                </a:solidFill>
              </a:rPr>
              <a:t> not</a:t>
            </a:r>
            <a:r>
              <a:rPr lang="cs-CZ" dirty="0" smtClean="0"/>
              <a:t>		já jsem / já nejsem	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	/ 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b="1" dirty="0" smtClean="0">
                <a:solidFill>
                  <a:srgbClr val="FF0000"/>
                </a:solidFill>
              </a:rPr>
              <a:t>not</a:t>
            </a:r>
            <a:r>
              <a:rPr lang="cs-CZ" dirty="0" smtClean="0"/>
              <a:t> 	ty jsi / ty nejsi</a:t>
            </a:r>
          </a:p>
          <a:p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	/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not</a:t>
            </a:r>
            <a:r>
              <a:rPr lang="cs-CZ" dirty="0" smtClean="0"/>
              <a:t>	ona je / ona není</a:t>
            </a:r>
          </a:p>
          <a:p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	/ he </a:t>
            </a:r>
            <a:r>
              <a:rPr lang="cs-CZ" dirty="0" err="1" smtClean="0"/>
              <a:t>is</a:t>
            </a:r>
            <a:r>
              <a:rPr lang="cs-CZ" b="1" dirty="0" smtClean="0">
                <a:solidFill>
                  <a:srgbClr val="FF0000"/>
                </a:solidFill>
              </a:rPr>
              <a:t> not		</a:t>
            </a:r>
            <a:r>
              <a:rPr lang="cs-CZ" dirty="0" smtClean="0"/>
              <a:t>on je / on není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07167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a boy.		I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not a boy.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:\Kliparty\Kliparty_2\WMF\Lide\Promeny\peo_3067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500438"/>
            <a:ext cx="1465989" cy="250030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7224" y="428604"/>
            <a:ext cx="771530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Vyber správnou větu, špatnou větu smaž</a:t>
            </a:r>
            <a:r>
              <a:rPr lang="cs-CZ" b="1" dirty="0" smtClean="0">
                <a:solidFill>
                  <a:schemeClr val="accent4"/>
                </a:solidFill>
              </a:rPr>
              <a:t>.</a:t>
            </a:r>
          </a:p>
          <a:p>
            <a:endParaRPr lang="cs-CZ" b="1" dirty="0" smtClean="0">
              <a:solidFill>
                <a:schemeClr val="accent4"/>
              </a:solidFill>
            </a:endParaRPr>
          </a:p>
          <a:p>
            <a:endParaRPr lang="cs-CZ" b="1" dirty="0" smtClean="0">
              <a:solidFill>
                <a:schemeClr val="accent4"/>
              </a:solidFill>
            </a:endParaRPr>
          </a:p>
          <a:p>
            <a:r>
              <a:rPr lang="cs-CZ" b="1" dirty="0" smtClean="0">
                <a:solidFill>
                  <a:schemeClr val="accent4"/>
                </a:solidFill>
              </a:rPr>
              <a:t> </a:t>
            </a:r>
          </a:p>
          <a:p>
            <a:endParaRPr lang="cs-CZ" b="1" dirty="0">
              <a:solidFill>
                <a:schemeClr val="accent4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1000108"/>
            <a:ext cx="81439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Pravdivou  větu opiš a přelož do českého jazyka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3684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>
                <a:solidFill>
                  <a:schemeClr val="accent4"/>
                </a:solidFill>
              </a:rPr>
              <a:t>Vyber správnou větu, špatnou větu smaž. Pravdivou  větu opiš a přelož do českého jazyka.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H:\Kliparty\Kliparty_2\WMF\Lide\Promeny\peo_3062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566319"/>
            <a:ext cx="2157043" cy="35598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1785926"/>
            <a:ext cx="7858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You</a:t>
            </a:r>
            <a:r>
              <a:rPr lang="cs-CZ" sz="3600" b="1" dirty="0" smtClean="0">
                <a:solidFill>
                  <a:srgbClr val="FF0000"/>
                </a:solidFill>
              </a:rPr>
              <a:t> are a girl.		</a:t>
            </a:r>
            <a:r>
              <a:rPr lang="cs-CZ" sz="3600" b="1" dirty="0" err="1" smtClean="0">
                <a:solidFill>
                  <a:srgbClr val="FF0000"/>
                </a:solidFill>
              </a:rPr>
              <a:t>You</a:t>
            </a:r>
            <a:r>
              <a:rPr lang="cs-CZ" sz="3600" b="1" dirty="0" smtClean="0">
                <a:solidFill>
                  <a:srgbClr val="FF0000"/>
                </a:solidFill>
              </a:rPr>
              <a:t> are not a girl.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Vyber správnou větu, špatnou větu smaž.</a:t>
            </a:r>
            <a:br>
              <a:rPr lang="cs-CZ" sz="3200" b="1" dirty="0" smtClean="0">
                <a:solidFill>
                  <a:schemeClr val="accent4"/>
                </a:solidFill>
              </a:rPr>
            </a:br>
            <a:r>
              <a:rPr lang="cs-CZ" sz="3200" b="1" dirty="0" smtClean="0">
                <a:solidFill>
                  <a:schemeClr val="accent4"/>
                </a:solidFill>
              </a:rPr>
              <a:t>Pravdivou větu opiš a přelož do českého jazyka.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714488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a girl.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29190" y="1643050"/>
            <a:ext cx="4214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not a girl.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" name="Picture 2" descr="H:\Kliparty\Kliparty_2\WMF\Lide\Promeny\peo_3067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357554" y="3143248"/>
            <a:ext cx="1591646" cy="2714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073" y="285728"/>
            <a:ext cx="855907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Vyber správnou větu, špatnou větu smaž.</a:t>
            </a:r>
          </a:p>
          <a:p>
            <a:r>
              <a:rPr lang="cs-CZ" sz="3200" b="1" dirty="0" smtClean="0">
                <a:solidFill>
                  <a:schemeClr val="accent4"/>
                </a:solidFill>
              </a:rPr>
              <a:t>Pravdivou větu opiš a přelož do anglického jazyka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357430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She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a boy.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57818" y="2428868"/>
            <a:ext cx="3571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She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not a boy.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 descr="H:\Kliparty\Kliparty_2\WMF\Lide\Promeny\peo_3062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422000"/>
            <a:ext cx="1621236" cy="26755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Zdroje: „Ilustrace © ZONER software"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145</Words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                                                                                                                                                              ZS a MS Nový Jičín                          Anglický jazyk                                                                                                                                                                                  ZS a MS Nový Jičín                          Anglický jazyk                                                                                                                                                                                                                                                                                                       </vt:lpstr>
      <vt:lpstr>                                                                                                                                                                       Anotace: V následující prezentaci se naučíš používat kladné a záporné věty. Ve cvičeních žáci vybírají pravdivou větu, kterou opisují a špatnou větu mají smazat.          </vt:lpstr>
      <vt:lpstr>Použití záporu: NOT</vt:lpstr>
      <vt:lpstr>I am a boy.  I am not a boy.</vt:lpstr>
      <vt:lpstr> Vyber správnou větu, špatnou větu smaž. Pravdivou  větu opiš a přelož do českého jazyka. </vt:lpstr>
      <vt:lpstr>Vyber správnou větu, špatnou větu smaž. Pravdivou větu opiš a přelož do českého jazyka.</vt:lpstr>
      <vt:lpstr>Snímek 7</vt:lpstr>
      <vt:lpstr>Zdroje: „Ilustrace © ZONER software"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                                                                       ZS a MS Nový Jičín                          Anglický jazyk                                                                                                                                                                                  ZS a MS Nový Jičín                          Anglický jazyk                                                                                                                                                                                                                                                                                                       </dc:title>
  <dc:creator>User</dc:creator>
  <cp:lastModifiedBy>User</cp:lastModifiedBy>
  <cp:revision>11</cp:revision>
  <dcterms:created xsi:type="dcterms:W3CDTF">2012-04-09T08:55:17Z</dcterms:created>
  <dcterms:modified xsi:type="dcterms:W3CDTF">2012-10-16T13:12:36Z</dcterms:modified>
</cp:coreProperties>
</file>