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8" r:id="rId3"/>
    <p:sldId id="256" r:id="rId4"/>
    <p:sldId id="257" r:id="rId5"/>
    <p:sldId id="258" r:id="rId6"/>
    <p:sldId id="260" r:id="rId7"/>
    <p:sldId id="262" r:id="rId8"/>
    <p:sldId id="261" r:id="rId9"/>
    <p:sldId id="263" r:id="rId10"/>
    <p:sldId id="267" r:id="rId11"/>
    <p:sldId id="264" r:id="rId12"/>
    <p:sldId id="266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4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29642" cy="172560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24" y="2500306"/>
            <a:ext cx="7686700" cy="3482981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Prezentace: Zvířata v ZOO</a:t>
            </a:r>
          </a:p>
          <a:p>
            <a:r>
              <a:rPr lang="cs-CZ" dirty="0" smtClean="0"/>
              <a:t>Autorem materiálu a všech jeho částí pokud není uvedeno jinak je Mgr. Pavla Zákostelská</a:t>
            </a:r>
          </a:p>
          <a:p>
            <a:r>
              <a:rPr lang="cs-CZ" dirty="0" smtClean="0"/>
              <a:t>Ročník: 6.</a:t>
            </a:r>
          </a:p>
          <a:p>
            <a:r>
              <a:rPr lang="cs-CZ" dirty="0" smtClean="0"/>
              <a:t>Období: květen 2012</a:t>
            </a:r>
          </a:p>
          <a:p>
            <a:r>
              <a:rPr lang="cs-CZ" dirty="0" smtClean="0"/>
              <a:t>Vzdělávací oblast: anglický jazyk</a:t>
            </a:r>
            <a:endParaRPr lang="cs-CZ" dirty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8215370" cy="156677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215206" y="571480"/>
            <a:ext cx="142876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dirty="0" smtClean="0"/>
              <a:t>ZS a MS NOVÝ JIČÍN</a:t>
            </a:r>
          </a:p>
          <a:p>
            <a:r>
              <a:rPr lang="cs-CZ" sz="1050" dirty="0" smtClean="0"/>
              <a:t>     Anglický jazyk</a:t>
            </a:r>
          </a:p>
          <a:p>
            <a:r>
              <a:rPr lang="cs-CZ" sz="1050" dirty="0" smtClean="0"/>
              <a:t>VY_22_INOVACE_27</a:t>
            </a:r>
            <a:endParaRPr lang="cs-CZ" sz="10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Klíčová slova: </a:t>
            </a:r>
            <a:r>
              <a:rPr lang="cs-CZ" dirty="0" smtClean="0"/>
              <a:t>had, slon,nosorožec,žirafa, tygr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2285992"/>
            <a:ext cx="8286808" cy="2840039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4400" b="1" dirty="0" smtClean="0"/>
              <a:t>Anotace: </a:t>
            </a:r>
            <a:r>
              <a:rPr lang="cs-CZ" sz="3600" dirty="0" smtClean="0"/>
              <a:t>V následující prezentaci se žáci seznámí se zvířaty,která žijí v ZOO. V úkolech mají přetahovat myší k obrázku správné slovo.Potom vkládat textové pole a do něho mají anglicky zapsat název zvířete, které vidí na obrázku.</a:t>
            </a:r>
            <a:endParaRPr lang="cs-CZ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428604"/>
            <a:ext cx="7772400" cy="1470025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V následující prezentaci se naučíš tato anglická slovíčka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14414" y="2285992"/>
            <a:ext cx="6400800" cy="3643338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                                                             </a:t>
            </a:r>
          </a:p>
          <a:p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1472" y="2214554"/>
            <a:ext cx="6858048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Slon		</a:t>
            </a:r>
            <a:r>
              <a:rPr lang="cs-CZ" sz="3600" b="1" dirty="0" smtClean="0">
                <a:solidFill>
                  <a:srgbClr val="FF0000"/>
                </a:solidFill>
              </a:rPr>
              <a:t>	</a:t>
            </a:r>
            <a:endParaRPr lang="cs-CZ" sz="3600" b="1" dirty="0" smtClean="0"/>
          </a:p>
          <a:p>
            <a:r>
              <a:rPr lang="cs-CZ" sz="3600" b="1" dirty="0" smtClean="0"/>
              <a:t>Tygr		</a:t>
            </a:r>
          </a:p>
          <a:p>
            <a:r>
              <a:rPr lang="cs-CZ" sz="3600" b="1" dirty="0" smtClean="0"/>
              <a:t>Had</a:t>
            </a:r>
          </a:p>
          <a:p>
            <a:r>
              <a:rPr lang="cs-CZ" sz="3600" b="1" dirty="0" smtClean="0"/>
              <a:t>Žirafa</a:t>
            </a:r>
          </a:p>
          <a:p>
            <a:r>
              <a:rPr lang="cs-CZ" sz="3600" b="1" dirty="0" smtClean="0"/>
              <a:t>Nosorožec</a:t>
            </a:r>
          </a:p>
          <a:p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2910" y="5214950"/>
            <a:ext cx="81439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ČERVENĚ JE </a:t>
            </a:r>
            <a:r>
              <a:rPr lang="cs-CZ" sz="2400" b="1" dirty="0" smtClean="0">
                <a:solidFill>
                  <a:srgbClr val="FF0000"/>
                </a:solidFill>
              </a:rPr>
              <a:t>NAPSANÉ, </a:t>
            </a:r>
            <a:r>
              <a:rPr lang="cs-CZ" sz="2400" b="1" dirty="0" smtClean="0">
                <a:solidFill>
                  <a:srgbClr val="FF0000"/>
                </a:solidFill>
              </a:rPr>
              <a:t>JAK </a:t>
            </a:r>
            <a:r>
              <a:rPr lang="cs-CZ" sz="2400" b="1" dirty="0" smtClean="0">
                <a:solidFill>
                  <a:srgbClr val="FF0000"/>
                </a:solidFill>
              </a:rPr>
              <a:t>SE SLOVÍČKO ANGLICKY PÍŠE</a:t>
            </a:r>
          </a:p>
          <a:p>
            <a:r>
              <a:rPr lang="cs-CZ" sz="2400" b="1" dirty="0" smtClean="0">
                <a:solidFill>
                  <a:schemeClr val="tx2"/>
                </a:solidFill>
              </a:rPr>
              <a:t>MODŘE JE </a:t>
            </a:r>
            <a:r>
              <a:rPr lang="cs-CZ" sz="2400" b="1" dirty="0" smtClean="0">
                <a:solidFill>
                  <a:schemeClr val="tx2"/>
                </a:solidFill>
              </a:rPr>
              <a:t>NAPSANÉ,JAK </a:t>
            </a:r>
            <a:r>
              <a:rPr lang="cs-CZ" sz="2400" b="1" dirty="0" smtClean="0">
                <a:solidFill>
                  <a:schemeClr val="tx2"/>
                </a:solidFill>
              </a:rPr>
              <a:t>SE SLOVÍČKO ANGLICKY VYSLOVUJE</a:t>
            </a:r>
            <a:endParaRPr lang="cs-CZ" sz="24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86116" y="5286388"/>
            <a:ext cx="5286380" cy="71437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ELEPHANT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chemeClr val="tx2"/>
                </a:solidFill>
              </a:rPr>
              <a:t>/ </a:t>
            </a:r>
            <a:r>
              <a:rPr lang="cs-CZ" b="1" dirty="0" err="1" smtClean="0">
                <a:solidFill>
                  <a:schemeClr val="tx2"/>
                </a:solidFill>
              </a:rPr>
              <a:t>elifent</a:t>
            </a:r>
            <a:r>
              <a:rPr lang="cs-CZ" b="1" dirty="0" smtClean="0">
                <a:solidFill>
                  <a:schemeClr val="tx2"/>
                </a:solidFill>
              </a:rPr>
              <a:t> /</a:t>
            </a:r>
            <a:endParaRPr lang="cs-CZ" b="1" dirty="0">
              <a:solidFill>
                <a:schemeClr val="tx2"/>
              </a:solidFill>
            </a:endParaRPr>
          </a:p>
        </p:txBody>
      </p:sp>
      <p:pic>
        <p:nvPicPr>
          <p:cNvPr id="1026" name="Picture 2" descr="H:\Kliparty\Kliparty_2\WMF\Zvirata\Exoticka\ani_2031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714356"/>
            <a:ext cx="5395716" cy="31920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14612" y="5429264"/>
            <a:ext cx="5857884" cy="78581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TIGER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chemeClr val="tx2"/>
                </a:solidFill>
              </a:rPr>
              <a:t>/ </a:t>
            </a:r>
            <a:r>
              <a:rPr lang="cs-CZ" b="1" dirty="0" err="1" smtClean="0">
                <a:solidFill>
                  <a:schemeClr val="tx2"/>
                </a:solidFill>
              </a:rPr>
              <a:t>taige</a:t>
            </a:r>
            <a:r>
              <a:rPr lang="cs-CZ" b="1" dirty="0" smtClean="0">
                <a:solidFill>
                  <a:schemeClr val="tx2"/>
                </a:solidFill>
              </a:rPr>
              <a:t> /</a:t>
            </a:r>
            <a:endParaRPr lang="cs-CZ" b="1" dirty="0">
              <a:solidFill>
                <a:schemeClr val="tx2"/>
              </a:solidFill>
            </a:endParaRPr>
          </a:p>
        </p:txBody>
      </p:sp>
      <p:pic>
        <p:nvPicPr>
          <p:cNvPr id="2050" name="Picture 2" descr="H:\Kliparty\Kliparty_2\WMF\Zvirata\Exoticka\ani_0011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500042"/>
            <a:ext cx="4884371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143240" y="5357826"/>
            <a:ext cx="5586394" cy="1071562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SNAKE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chemeClr val="tx2"/>
                </a:solidFill>
              </a:rPr>
              <a:t>/ </a:t>
            </a:r>
            <a:r>
              <a:rPr lang="cs-CZ" b="1" dirty="0" err="1" smtClean="0">
                <a:solidFill>
                  <a:schemeClr val="tx2"/>
                </a:solidFill>
              </a:rPr>
              <a:t>sneik</a:t>
            </a:r>
            <a:r>
              <a:rPr lang="cs-CZ" b="1" dirty="0" smtClean="0">
                <a:solidFill>
                  <a:schemeClr val="tx2"/>
                </a:solidFill>
              </a:rPr>
              <a:t> /</a:t>
            </a:r>
            <a:endParaRPr lang="cs-CZ" b="1" dirty="0">
              <a:solidFill>
                <a:schemeClr val="tx2"/>
              </a:solidFill>
            </a:endParaRPr>
          </a:p>
        </p:txBody>
      </p:sp>
      <p:pic>
        <p:nvPicPr>
          <p:cNvPr id="4098" name="Picture 2" descr="H:\Kliparty\Kliparty_2\WMF\Zvirata\Exoticka\ani_0012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428604"/>
            <a:ext cx="4969509" cy="3880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86116" y="5286388"/>
            <a:ext cx="5372080" cy="1071562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GIRAFFE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chemeClr val="tx2"/>
                </a:solidFill>
              </a:rPr>
              <a:t>/ </a:t>
            </a:r>
            <a:r>
              <a:rPr lang="cs-CZ" b="1" dirty="0" err="1" smtClean="0">
                <a:solidFill>
                  <a:schemeClr val="tx2"/>
                </a:solidFill>
              </a:rPr>
              <a:t>džiraf</a:t>
            </a:r>
            <a:r>
              <a:rPr lang="cs-CZ" b="1" dirty="0" smtClean="0">
                <a:solidFill>
                  <a:schemeClr val="tx2"/>
                </a:solidFill>
              </a:rPr>
              <a:t> /</a:t>
            </a:r>
            <a:endParaRPr lang="cs-CZ" b="1" dirty="0">
              <a:solidFill>
                <a:schemeClr val="tx2"/>
              </a:solidFill>
            </a:endParaRPr>
          </a:p>
        </p:txBody>
      </p:sp>
      <p:pic>
        <p:nvPicPr>
          <p:cNvPr id="5122" name="Picture 2" descr="H:\Kliparty\Kliparty_1\WMF\Zvirata\ani_5020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85918" y="571480"/>
            <a:ext cx="4215832" cy="39262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43174" y="5286388"/>
            <a:ext cx="6229336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RHINO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chemeClr val="tx2"/>
                </a:solidFill>
              </a:rPr>
              <a:t>/ </a:t>
            </a:r>
            <a:r>
              <a:rPr lang="cs-CZ" b="1" dirty="0" err="1" smtClean="0">
                <a:solidFill>
                  <a:schemeClr val="tx2"/>
                </a:solidFill>
              </a:rPr>
              <a:t>rainou</a:t>
            </a:r>
            <a:r>
              <a:rPr lang="cs-CZ" b="1" dirty="0" smtClean="0">
                <a:solidFill>
                  <a:schemeClr val="tx2"/>
                </a:solidFill>
              </a:rPr>
              <a:t> /</a:t>
            </a:r>
            <a:endParaRPr lang="cs-CZ" b="1" dirty="0">
              <a:solidFill>
                <a:schemeClr val="tx2"/>
              </a:solidFill>
            </a:endParaRPr>
          </a:p>
        </p:txBody>
      </p:sp>
      <p:pic>
        <p:nvPicPr>
          <p:cNvPr id="3074" name="Picture 2" descr="H:\Kliparty\Kliparty_2\WMF\Zvirata\Exoticka\ani_0020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5554509" cy="35365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Přetáhni myší správné slovo k obrázku</a:t>
            </a:r>
            <a:endParaRPr lang="cs-CZ" dirty="0"/>
          </a:p>
        </p:txBody>
      </p:sp>
      <p:pic>
        <p:nvPicPr>
          <p:cNvPr id="4" name="Picture 2" descr="H:\Kliparty\Kliparty_1\WMF\Zvirata\ani_5020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357686" y="1428736"/>
            <a:ext cx="1668778" cy="1554155"/>
          </a:xfrm>
          <a:prstGeom prst="rect">
            <a:avLst/>
          </a:prstGeom>
          <a:noFill/>
        </p:spPr>
      </p:pic>
      <p:pic>
        <p:nvPicPr>
          <p:cNvPr id="5" name="Picture 2" descr="H:\Kliparty\Kliparty_2\WMF\Zvirata\Exoticka\ani_0011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2786058"/>
            <a:ext cx="1812537" cy="1679536"/>
          </a:xfrm>
          <a:prstGeom prst="rect">
            <a:avLst/>
          </a:prstGeom>
          <a:noFill/>
        </p:spPr>
      </p:pic>
      <p:pic>
        <p:nvPicPr>
          <p:cNvPr id="6" name="Picture 2" descr="H:\Kliparty\Kliparty_2\WMF\Zvirata\Exoticka\ani_2031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89" y="4786322"/>
            <a:ext cx="2052835" cy="1214446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428596" y="1500174"/>
            <a:ext cx="2357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ELEPHANT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42910" y="4071942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TIGER</a:t>
            </a:r>
            <a:endParaRPr lang="cs-CZ" sz="36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1472" y="3214686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SNAKE</a:t>
            </a:r>
            <a:endParaRPr lang="cs-CZ" sz="3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0034" y="2357430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GIRAFFE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14348" y="4857760"/>
            <a:ext cx="15001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RHINO</a:t>
            </a:r>
            <a:endParaRPr lang="cs-CZ" sz="36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Přetáhni myší správné slovo k obrázku</a:t>
            </a:r>
            <a:endParaRPr lang="cs-CZ" dirty="0"/>
          </a:p>
        </p:txBody>
      </p:sp>
      <p:pic>
        <p:nvPicPr>
          <p:cNvPr id="4" name="Picture 2" descr="H:\Kliparty\Kliparty_2\WMF\Zvirata\Exoticka\ani_0012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388" y="1571612"/>
            <a:ext cx="2081614" cy="1625593"/>
          </a:xfrm>
          <a:prstGeom prst="rect">
            <a:avLst/>
          </a:prstGeom>
          <a:noFill/>
        </p:spPr>
      </p:pic>
      <p:pic>
        <p:nvPicPr>
          <p:cNvPr id="5" name="Picture 2" descr="H:\Kliparty\Kliparty_2\WMF\Zvirata\Exoticka\ani_0020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4000504"/>
            <a:ext cx="2625551" cy="167168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928662" y="3929066"/>
            <a:ext cx="1785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RHINO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57224" y="1785926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GIRAFFE</a:t>
            </a:r>
            <a:endParaRPr lang="cs-CZ" sz="3600" b="1" dirty="0"/>
          </a:p>
        </p:txBody>
      </p:sp>
      <p:sp>
        <p:nvSpPr>
          <p:cNvPr id="8" name="Obdélník 7"/>
          <p:cNvSpPr/>
          <p:nvPr/>
        </p:nvSpPr>
        <p:spPr>
          <a:xfrm>
            <a:off x="928662" y="2857496"/>
            <a:ext cx="14654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/>
              <a:t>SNAKE</a:t>
            </a:r>
            <a:endParaRPr lang="cs-CZ" sz="3600" b="1" dirty="0"/>
          </a:p>
        </p:txBody>
      </p:sp>
      <p:sp>
        <p:nvSpPr>
          <p:cNvPr id="9" name="Obdélník 8"/>
          <p:cNvSpPr/>
          <p:nvPr/>
        </p:nvSpPr>
        <p:spPr>
          <a:xfrm>
            <a:off x="1142976" y="5214950"/>
            <a:ext cx="13163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/>
              <a:t>TIGER</a:t>
            </a:r>
            <a:endParaRPr lang="cs-CZ" sz="36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2439982"/>
          </a:xfrm>
        </p:spPr>
        <p:txBody>
          <a:bodyPr>
            <a:normAutofit/>
          </a:bodyPr>
          <a:lstStyle/>
          <a:p>
            <a:r>
              <a:rPr lang="cs-CZ" dirty="0" smtClean="0"/>
              <a:t>Vlož textové pole a napiš do něho anglické slovíčko zvířete, které vidíš na obrázku</a:t>
            </a:r>
            <a:endParaRPr lang="cs-CZ" dirty="0"/>
          </a:p>
        </p:txBody>
      </p:sp>
      <p:pic>
        <p:nvPicPr>
          <p:cNvPr id="4" name="Picture 2" descr="H:\Kliparty\Kliparty_2\WMF\Zvirata\Exoticka\ani_0012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215074" y="4429132"/>
            <a:ext cx="2264571" cy="1768469"/>
          </a:xfrm>
          <a:prstGeom prst="rect">
            <a:avLst/>
          </a:prstGeom>
          <a:noFill/>
        </p:spPr>
      </p:pic>
      <p:pic>
        <p:nvPicPr>
          <p:cNvPr id="5" name="Picture 2" descr="H:\Kliparty\Kliparty_2\WMF\Zvirata\Exoticka\ani_0020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500306"/>
            <a:ext cx="3125617" cy="19900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358246" cy="2357454"/>
          </a:xfrm>
        </p:spPr>
        <p:txBody>
          <a:bodyPr>
            <a:normAutofit/>
          </a:bodyPr>
          <a:lstStyle/>
          <a:p>
            <a:r>
              <a:rPr lang="cs-CZ" dirty="0" smtClean="0"/>
              <a:t>Vlož textové pole a napiš do něho anglické slovíčko zvířete, které vidíš na obrázku</a:t>
            </a:r>
            <a:endParaRPr lang="cs-CZ" dirty="0"/>
          </a:p>
        </p:txBody>
      </p:sp>
      <p:pic>
        <p:nvPicPr>
          <p:cNvPr id="4" name="Picture 2" descr="H:\Kliparty\Kliparty_1\WMF\Zvirata\ani_5020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2571744"/>
            <a:ext cx="1644064" cy="1531139"/>
          </a:xfrm>
          <a:prstGeom prst="rect">
            <a:avLst/>
          </a:prstGeom>
          <a:noFill/>
        </p:spPr>
      </p:pic>
      <p:pic>
        <p:nvPicPr>
          <p:cNvPr id="5" name="Picture 2" descr="H:\Kliparty\Kliparty_2\WMF\Zvirata\Exoticka\ani_0011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500570"/>
            <a:ext cx="1741099" cy="16133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Zdroje: „Ilustrace © ZONER software"</a:t>
            </a:r>
            <a:endParaRPr lang="cs-CZ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195</Words>
  <PresentationFormat>Předvádění na obrazovce (4:3)</PresentationFormat>
  <Paragraphs>38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Klíčová slova: had, slon,nosorožec,žirafa, tygr</vt:lpstr>
      <vt:lpstr>V následující prezentaci se naučíš tato anglická slovíčka</vt:lpstr>
      <vt:lpstr>ELEPHANT / elifent /</vt:lpstr>
      <vt:lpstr>TIGER / taige /</vt:lpstr>
      <vt:lpstr>SNAKE / sneik /</vt:lpstr>
      <vt:lpstr>GIRAFFE / džiraf /</vt:lpstr>
      <vt:lpstr>RHINO / rainou /</vt:lpstr>
      <vt:lpstr>Přetáhni myší správné slovo k obrázku</vt:lpstr>
      <vt:lpstr>Přetáhni myší správné slovo k obrázku</vt:lpstr>
      <vt:lpstr>Vlož textové pole a napiš do něho anglické slovíčko zvířete, které vidíš na obrázku</vt:lpstr>
      <vt:lpstr>Vlož textové pole a napiš do něho anglické slovíčko zvířete, které vidíš na obrázku</vt:lpstr>
      <vt:lpstr>Zdroje: „Ilustrace © ZONER software"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User</cp:lastModifiedBy>
  <cp:revision>13</cp:revision>
  <dcterms:created xsi:type="dcterms:W3CDTF">2012-04-06T17:24:16Z</dcterms:created>
  <dcterms:modified xsi:type="dcterms:W3CDTF">2012-10-16T13:09:02Z</dcterms:modified>
</cp:coreProperties>
</file>