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4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8172480" cy="4727575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Prezentace : Předložky</a:t>
            </a:r>
            <a:br>
              <a:rPr lang="cs-CZ" dirty="0" smtClean="0"/>
            </a:br>
            <a:r>
              <a:rPr lang="cs-CZ" dirty="0" smtClean="0"/>
              <a:t>Autorem materiálu a všech jeho částí pokud není uvedeno jinak je Mgr. Pavla Zákostelská</a:t>
            </a:r>
            <a:br>
              <a:rPr lang="cs-CZ" dirty="0" smtClean="0"/>
            </a:br>
            <a:r>
              <a:rPr lang="cs-CZ" dirty="0" smtClean="0"/>
              <a:t>Ročník : 7.</a:t>
            </a:r>
            <a:br>
              <a:rPr lang="cs-CZ" dirty="0" smtClean="0"/>
            </a:br>
            <a:r>
              <a:rPr lang="cs-CZ" dirty="0" smtClean="0"/>
              <a:t>Období: září 2012</a:t>
            </a:r>
            <a:br>
              <a:rPr lang="cs-CZ" dirty="0" smtClean="0"/>
            </a:br>
            <a:endParaRPr lang="cs-CZ" dirty="0"/>
          </a:p>
        </p:txBody>
      </p:sp>
      <p:pic>
        <p:nvPicPr>
          <p:cNvPr id="4" name="obrázek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428604"/>
            <a:ext cx="8286808" cy="1580402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7572396" y="785794"/>
            <a:ext cx="135732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ZŠ a MŠ NOVÝ JIČÍN</a:t>
            </a:r>
          </a:p>
          <a:p>
            <a:r>
              <a:rPr lang="cs-CZ" sz="1000" dirty="0" smtClean="0"/>
              <a:t>    Anglický jazyk</a:t>
            </a:r>
          </a:p>
          <a:p>
            <a:r>
              <a:rPr lang="cs-CZ" sz="1000" dirty="0" smtClean="0"/>
              <a:t>VY_22_INOVACE_01</a:t>
            </a:r>
            <a:endParaRPr lang="cs-CZ" sz="1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00B050"/>
                </a:solidFill>
              </a:rPr>
              <a:t>Co si v následující prezentaci zopakuješ?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r>
              <a:rPr lang="cs-CZ" dirty="0" smtClean="0"/>
              <a:t>Předložku </a:t>
            </a:r>
            <a:r>
              <a:rPr lang="cs-CZ" b="1" dirty="0" smtClean="0">
                <a:solidFill>
                  <a:srgbClr val="FF0000"/>
                </a:solidFill>
              </a:rPr>
              <a:t>ON </a:t>
            </a:r>
            <a:r>
              <a:rPr lang="cs-CZ" dirty="0" smtClean="0"/>
              <a:t>– na povrchu</a:t>
            </a:r>
          </a:p>
          <a:p>
            <a:endParaRPr lang="cs-CZ" dirty="0" smtClean="0"/>
          </a:p>
          <a:p>
            <a:r>
              <a:rPr lang="cs-CZ" dirty="0" smtClean="0"/>
              <a:t>Předložku </a:t>
            </a:r>
            <a:r>
              <a:rPr lang="cs-CZ" b="1" dirty="0" smtClean="0">
                <a:solidFill>
                  <a:srgbClr val="FF0000"/>
                </a:solidFill>
              </a:rPr>
              <a:t>IN </a:t>
            </a:r>
            <a:r>
              <a:rPr lang="cs-CZ" dirty="0" smtClean="0"/>
              <a:t>– uvnitř</a:t>
            </a:r>
          </a:p>
          <a:p>
            <a:endParaRPr lang="cs-CZ" dirty="0" smtClean="0"/>
          </a:p>
          <a:p>
            <a:r>
              <a:rPr lang="cs-CZ" dirty="0" smtClean="0"/>
              <a:t>Předložku </a:t>
            </a:r>
            <a:r>
              <a:rPr lang="cs-CZ" b="1" dirty="0" smtClean="0">
                <a:solidFill>
                  <a:srgbClr val="FF0000"/>
                </a:solidFill>
              </a:rPr>
              <a:t>UNDER</a:t>
            </a:r>
            <a:r>
              <a:rPr lang="cs-CZ" dirty="0" smtClean="0"/>
              <a:t> - pod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ON – na povrchu</a:t>
            </a:r>
            <a:endParaRPr lang="cs-CZ" dirty="0"/>
          </a:p>
        </p:txBody>
      </p:sp>
      <p:pic>
        <p:nvPicPr>
          <p:cNvPr id="1026" name="Picture 2" descr="H:\Kliparty\Kliparty_1\WMF\Nabytek\fur_1003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571612"/>
            <a:ext cx="4245107" cy="3499787"/>
          </a:xfrm>
          <a:prstGeom prst="rect">
            <a:avLst/>
          </a:prstGeom>
          <a:noFill/>
        </p:spPr>
      </p:pic>
      <p:pic>
        <p:nvPicPr>
          <p:cNvPr id="1027" name="Picture 3" descr="H:\Kliparty\Kliparty_1\WMF\Predmety\tng_103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3372" y="2214554"/>
            <a:ext cx="833609" cy="927084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643174" y="5214950"/>
            <a:ext cx="421484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B</a:t>
            </a:r>
            <a:r>
              <a:rPr lang="cs-CZ" sz="3200" dirty="0" err="1" smtClean="0"/>
              <a:t>ook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on</a:t>
            </a:r>
            <a:r>
              <a:rPr lang="cs-CZ" sz="3200" dirty="0" smtClean="0"/>
              <a:t> </a:t>
            </a:r>
            <a:r>
              <a:rPr lang="cs-CZ" sz="3200" dirty="0" smtClean="0"/>
              <a:t>table</a:t>
            </a:r>
            <a:r>
              <a:rPr lang="cs-CZ" sz="3200" dirty="0" smtClean="0"/>
              <a:t>.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Kniha je na stole.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 - uvnitř</a:t>
            </a:r>
            <a:endParaRPr lang="cs-CZ" dirty="0"/>
          </a:p>
        </p:txBody>
      </p:sp>
      <p:pic>
        <p:nvPicPr>
          <p:cNvPr id="2050" name="Picture 2" descr="H:\Kliparty\Kliparty_1\WMF\Kuchyne\ktn_5006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357298"/>
            <a:ext cx="3621768" cy="3213864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2643174" y="4714884"/>
            <a:ext cx="39290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C</a:t>
            </a:r>
            <a:r>
              <a:rPr lang="cs-CZ" sz="3200" dirty="0" err="1" smtClean="0"/>
              <a:t>offee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smtClean="0">
                <a:solidFill>
                  <a:srgbClr val="FF0000"/>
                </a:solidFill>
              </a:rPr>
              <a:t>in</a:t>
            </a:r>
            <a:r>
              <a:rPr lang="cs-CZ" sz="3200" dirty="0" smtClean="0"/>
              <a:t> </a:t>
            </a:r>
            <a:r>
              <a:rPr lang="cs-CZ" sz="3200" dirty="0" err="1" smtClean="0"/>
              <a:t>cup</a:t>
            </a:r>
            <a:r>
              <a:rPr lang="cs-CZ" sz="3200" dirty="0" smtClean="0"/>
              <a:t>.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Káva je v šálku.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UNDER - pod</a:t>
            </a:r>
            <a:endParaRPr lang="cs-CZ" dirty="0"/>
          </a:p>
        </p:txBody>
      </p:sp>
      <p:pic>
        <p:nvPicPr>
          <p:cNvPr id="3074" name="Picture 2" descr="H:\Kliparty\Kliparty_1\WMF\Nabytek\fur_600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000108"/>
            <a:ext cx="5212501" cy="3329853"/>
          </a:xfrm>
          <a:prstGeom prst="rect">
            <a:avLst/>
          </a:prstGeom>
          <a:noFill/>
        </p:spPr>
      </p:pic>
      <p:pic>
        <p:nvPicPr>
          <p:cNvPr id="3076" name="Picture 4" descr="H:\Kliparty\Kliparty_1\WMF\Predmety\tng_101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86182" y="3286124"/>
            <a:ext cx="540605" cy="1428736"/>
          </a:xfrm>
          <a:prstGeom prst="rect">
            <a:avLst/>
          </a:prstGeom>
          <a:noFill/>
        </p:spPr>
      </p:pic>
      <p:sp>
        <p:nvSpPr>
          <p:cNvPr id="5" name="TextovéPole 4"/>
          <p:cNvSpPr txBox="1"/>
          <p:nvPr/>
        </p:nvSpPr>
        <p:spPr>
          <a:xfrm>
            <a:off x="2214546" y="5214950"/>
            <a:ext cx="478634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err="1" smtClean="0"/>
              <a:t>P</a:t>
            </a:r>
            <a:r>
              <a:rPr lang="cs-CZ" sz="3200" dirty="0" err="1" smtClean="0"/>
              <a:t>en</a:t>
            </a:r>
            <a:r>
              <a:rPr lang="cs-CZ" sz="3200" dirty="0" smtClean="0"/>
              <a:t> </a:t>
            </a:r>
            <a:r>
              <a:rPr lang="cs-CZ" sz="3200" dirty="0" err="1" smtClean="0"/>
              <a:t>is</a:t>
            </a:r>
            <a:r>
              <a:rPr lang="cs-CZ" sz="3200" dirty="0" smtClean="0"/>
              <a:t> </a:t>
            </a:r>
            <a:r>
              <a:rPr lang="cs-CZ" sz="3200" dirty="0" err="1" smtClean="0">
                <a:solidFill>
                  <a:srgbClr val="FF0000"/>
                </a:solidFill>
              </a:rPr>
              <a:t>under</a:t>
            </a:r>
            <a:r>
              <a:rPr lang="cs-CZ" sz="3200" dirty="0" smtClean="0"/>
              <a:t> </a:t>
            </a:r>
            <a:r>
              <a:rPr lang="cs-CZ" sz="3200" dirty="0" err="1" smtClean="0"/>
              <a:t>desk</a:t>
            </a:r>
            <a:r>
              <a:rPr lang="cs-CZ" sz="3200" dirty="0" smtClean="0"/>
              <a:t>.</a:t>
            </a:r>
          </a:p>
          <a:p>
            <a:r>
              <a:rPr lang="cs-CZ" sz="3200" dirty="0" smtClean="0">
                <a:solidFill>
                  <a:srgbClr val="FF0000"/>
                </a:solidFill>
              </a:rPr>
              <a:t>Pero je pod lavicí.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8157592" cy="1561795"/>
          </a:xfrm>
        </p:spPr>
        <p:txBody>
          <a:bodyPr>
            <a:normAutofit/>
          </a:bodyPr>
          <a:lstStyle/>
          <a:p>
            <a:r>
              <a:rPr lang="cs-CZ" dirty="0" smtClean="0"/>
              <a:t>Procvičení: přemísti myší předmět podle zadání</a:t>
            </a:r>
            <a:endParaRPr lang="cs-CZ" b="1" dirty="0">
              <a:solidFill>
                <a:srgbClr val="7030A0"/>
              </a:solidFill>
            </a:endParaRPr>
          </a:p>
        </p:txBody>
      </p:sp>
      <p:pic>
        <p:nvPicPr>
          <p:cNvPr id="4" name="Picture 2" descr="H:\Kliparty\Kliparty_1\WMF\Nabytek\fur_600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95736" y="1484784"/>
            <a:ext cx="5636010" cy="3600400"/>
          </a:xfrm>
          <a:prstGeom prst="rect">
            <a:avLst/>
          </a:prstGeom>
          <a:noFill/>
        </p:spPr>
      </p:pic>
      <p:pic>
        <p:nvPicPr>
          <p:cNvPr id="5" name="Picture 4" descr="H:\Kliparty\Kliparty_1\WMF\Predmety\tng_101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7584" y="1772816"/>
            <a:ext cx="349880" cy="92468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267744" y="5445224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/>
              <a:t>P</a:t>
            </a:r>
            <a:r>
              <a:rPr lang="cs-CZ" sz="3600" dirty="0" err="1" smtClean="0"/>
              <a:t>en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on</a:t>
            </a:r>
            <a:r>
              <a:rPr lang="cs-CZ" sz="3600" dirty="0" smtClean="0"/>
              <a:t> </a:t>
            </a:r>
            <a:r>
              <a:rPr lang="cs-CZ" sz="3600" dirty="0" err="1" smtClean="0"/>
              <a:t>desk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Procvičení: přemísti myší předmět podle zadání</a:t>
            </a:r>
          </a:p>
        </p:txBody>
      </p:sp>
      <p:pic>
        <p:nvPicPr>
          <p:cNvPr id="4" name="Picture 2" descr="H:\Kliparty\Kliparty_1\WMF\Nabytek\fur_6007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83768" y="1556792"/>
            <a:ext cx="5706560" cy="3645469"/>
          </a:xfrm>
          <a:prstGeom prst="rect">
            <a:avLst/>
          </a:prstGeom>
          <a:noFill/>
        </p:spPr>
      </p:pic>
      <p:pic>
        <p:nvPicPr>
          <p:cNvPr id="5" name="Picture 4" descr="H:\Kliparty\Kliparty_1\WMF\Predmety\tng_1013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21572" y="2207839"/>
            <a:ext cx="349880" cy="924680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2195736" y="5661247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err="1" smtClean="0"/>
              <a:t>P</a:t>
            </a:r>
            <a:r>
              <a:rPr lang="cs-CZ" sz="3600" dirty="0" err="1" smtClean="0"/>
              <a:t>en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b="1" dirty="0" smtClean="0">
                <a:solidFill>
                  <a:srgbClr val="FF0000"/>
                </a:solidFill>
              </a:rPr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under</a:t>
            </a:r>
            <a:r>
              <a:rPr lang="cs-CZ" sz="3600" dirty="0" smtClean="0"/>
              <a:t> </a:t>
            </a:r>
            <a:r>
              <a:rPr lang="cs-CZ" sz="3600" dirty="0" err="1" smtClean="0"/>
              <a:t>desk</a:t>
            </a:r>
            <a:r>
              <a:rPr lang="cs-CZ" sz="3600" dirty="0" smtClean="0"/>
              <a:t>.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16711275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2405" y="5157192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 </a:t>
            </a:r>
            <a:r>
              <a:rPr lang="cs-CZ" sz="3600" dirty="0" err="1" smtClean="0"/>
              <a:t>B</a:t>
            </a:r>
            <a:r>
              <a:rPr lang="cs-CZ" sz="3600" dirty="0" err="1" smtClean="0"/>
              <a:t>ook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under</a:t>
            </a:r>
            <a:r>
              <a:rPr lang="cs-CZ" sz="3600" dirty="0" smtClean="0"/>
              <a:t> </a:t>
            </a:r>
            <a:r>
              <a:rPr lang="cs-CZ" sz="3600" dirty="0" smtClean="0"/>
              <a:t>table.</a:t>
            </a:r>
            <a:endParaRPr lang="cs-CZ" sz="3600" dirty="0"/>
          </a:p>
        </p:txBody>
      </p:sp>
      <p:pic>
        <p:nvPicPr>
          <p:cNvPr id="5" name="Picture 2" descr="H:\Kliparty\Kliparty_1\WMF\Nabytek\fur_1003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786182" y="2145554"/>
            <a:ext cx="3899372" cy="3214754"/>
          </a:xfrm>
          <a:prstGeom prst="rect">
            <a:avLst/>
          </a:prstGeom>
          <a:noFill/>
        </p:spPr>
      </p:pic>
      <p:pic>
        <p:nvPicPr>
          <p:cNvPr id="6" name="Picture 3" descr="H:\Kliparty\Kliparty_1\WMF\Predmety\tng_103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357430"/>
            <a:ext cx="833609" cy="927084"/>
          </a:xfrm>
          <a:prstGeom prst="rect">
            <a:avLst/>
          </a:prstGeom>
          <a:noFill/>
        </p:spPr>
      </p:pic>
      <p:sp>
        <p:nvSpPr>
          <p:cNvPr id="7" name="Obdélník 6"/>
          <p:cNvSpPr/>
          <p:nvPr/>
        </p:nvSpPr>
        <p:spPr>
          <a:xfrm>
            <a:off x="1142976" y="428604"/>
            <a:ext cx="75724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Procvičení: přemísti </a:t>
            </a:r>
            <a:r>
              <a:rPr lang="cs-CZ" sz="4000" dirty="0" smtClean="0"/>
              <a:t>myší předmět     		     podle </a:t>
            </a:r>
            <a:r>
              <a:rPr lang="cs-CZ" sz="4000" dirty="0" smtClean="0"/>
              <a:t>zadání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3847912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5445224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err="1" smtClean="0"/>
              <a:t>B</a:t>
            </a:r>
            <a:r>
              <a:rPr lang="cs-CZ" sz="3600" dirty="0" err="1" smtClean="0"/>
              <a:t>ook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on</a:t>
            </a:r>
            <a:r>
              <a:rPr lang="cs-CZ" sz="3600" dirty="0" smtClean="0"/>
              <a:t> </a:t>
            </a:r>
            <a:r>
              <a:rPr lang="cs-CZ" sz="3600" dirty="0" smtClean="0"/>
              <a:t>table</a:t>
            </a:r>
            <a:r>
              <a:rPr lang="cs-CZ" sz="3600" dirty="0" smtClean="0"/>
              <a:t>.</a:t>
            </a:r>
            <a:endParaRPr lang="cs-CZ" sz="3600" dirty="0"/>
          </a:p>
        </p:txBody>
      </p:sp>
      <p:pic>
        <p:nvPicPr>
          <p:cNvPr id="4" name="Picture 2" descr="H:\Kliparty\Kliparty_1\WMF\Nabytek\fur_1003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000496" y="2143116"/>
            <a:ext cx="4232512" cy="3489404"/>
          </a:xfrm>
          <a:prstGeom prst="rect">
            <a:avLst/>
          </a:prstGeom>
          <a:noFill/>
        </p:spPr>
      </p:pic>
      <p:pic>
        <p:nvPicPr>
          <p:cNvPr id="5" name="Picture 3" descr="H:\Kliparty\Kliparty_1\WMF\Predmety\tng_1031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2143116"/>
            <a:ext cx="833609" cy="927084"/>
          </a:xfrm>
          <a:prstGeom prst="rect">
            <a:avLst/>
          </a:prstGeom>
          <a:noFill/>
        </p:spPr>
      </p:pic>
      <p:sp>
        <p:nvSpPr>
          <p:cNvPr id="6" name="Obdélník 5"/>
          <p:cNvSpPr/>
          <p:nvPr/>
        </p:nvSpPr>
        <p:spPr>
          <a:xfrm>
            <a:off x="857224" y="500042"/>
            <a:ext cx="728667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/>
              <a:t>Procvičení: přemísti myší předmět </a:t>
            </a:r>
            <a:r>
              <a:rPr lang="cs-CZ" sz="4000" dirty="0" smtClean="0"/>
              <a:t>		     podle </a:t>
            </a:r>
            <a:r>
              <a:rPr lang="cs-CZ" sz="4000" dirty="0" smtClean="0"/>
              <a:t>zadání</a:t>
            </a:r>
            <a:endParaRPr lang="cs-CZ" sz="4000" dirty="0"/>
          </a:p>
        </p:txBody>
      </p:sp>
    </p:spTree>
    <p:extLst>
      <p:ext uri="{BB962C8B-B14F-4D97-AF65-F5344CB8AC3E}">
        <p14:creationId xmlns="" xmlns:p14="http://schemas.microsoft.com/office/powerpoint/2010/main" val="2879946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7072362" cy="2357454"/>
          </a:xfrm>
        </p:spPr>
        <p:txBody>
          <a:bodyPr>
            <a:normAutofit fontScale="90000"/>
          </a:bodyPr>
          <a:lstStyle/>
          <a:p>
            <a:r>
              <a:rPr lang="cs-CZ" sz="4900" b="1" dirty="0" smtClean="0"/>
              <a:t/>
            </a:r>
            <a:br>
              <a:rPr lang="cs-CZ" sz="4900" b="1" dirty="0" smtClean="0"/>
            </a:br>
            <a:r>
              <a:rPr lang="cs-CZ" sz="4900" b="1" dirty="0" smtClean="0"/>
              <a:t>Smaž </a:t>
            </a:r>
            <a:r>
              <a:rPr lang="cs-CZ" sz="4900" b="1" dirty="0" smtClean="0"/>
              <a:t>špatné věty:</a:t>
            </a: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err="1" smtClean="0"/>
              <a:t>C</a:t>
            </a:r>
            <a:r>
              <a:rPr lang="cs-CZ" sz="3600" dirty="0" err="1" smtClean="0"/>
              <a:t>offee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b="1" dirty="0" err="1" smtClean="0">
                <a:solidFill>
                  <a:srgbClr val="FF0000"/>
                </a:solidFill>
              </a:rPr>
              <a:t>under</a:t>
            </a:r>
            <a:r>
              <a:rPr lang="cs-CZ" sz="3600" dirty="0" smtClean="0"/>
              <a:t> </a:t>
            </a:r>
            <a:r>
              <a:rPr lang="cs-CZ" sz="3600" dirty="0" err="1" smtClean="0"/>
              <a:t>cup</a:t>
            </a:r>
            <a:r>
              <a:rPr lang="cs-CZ" sz="3600" dirty="0" smtClean="0"/>
              <a:t>.</a:t>
            </a:r>
            <a:br>
              <a:rPr lang="cs-CZ" sz="3600" dirty="0" smtClean="0"/>
            </a:br>
            <a:r>
              <a:rPr lang="cs-CZ" sz="3600" dirty="0" err="1" smtClean="0"/>
              <a:t>Coffee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in</a:t>
            </a:r>
            <a:r>
              <a:rPr lang="cs-CZ" sz="3600" dirty="0" smtClean="0"/>
              <a:t> </a:t>
            </a:r>
            <a:r>
              <a:rPr lang="cs-CZ" sz="3600" dirty="0" smtClean="0"/>
              <a:t>cup.</a:t>
            </a:r>
            <a:br>
              <a:rPr lang="cs-CZ" sz="3600" dirty="0" smtClean="0"/>
            </a:br>
            <a:r>
              <a:rPr lang="cs-CZ" sz="3600" dirty="0" err="1" smtClean="0"/>
              <a:t>C</a:t>
            </a:r>
            <a:r>
              <a:rPr lang="cs-CZ" sz="3600" dirty="0" err="1" smtClean="0"/>
              <a:t>offee</a:t>
            </a:r>
            <a:r>
              <a:rPr lang="cs-CZ" sz="3600" dirty="0" smtClean="0"/>
              <a:t> </a:t>
            </a:r>
            <a:r>
              <a:rPr lang="cs-CZ" sz="3600" dirty="0" err="1" smtClean="0"/>
              <a:t>is</a:t>
            </a:r>
            <a:r>
              <a:rPr lang="cs-CZ" sz="3600" dirty="0" smtClean="0"/>
              <a:t> </a:t>
            </a:r>
            <a:r>
              <a:rPr lang="cs-CZ" sz="3600" b="1" dirty="0" smtClean="0">
                <a:solidFill>
                  <a:srgbClr val="FF0000"/>
                </a:solidFill>
              </a:rPr>
              <a:t>on</a:t>
            </a:r>
            <a:r>
              <a:rPr lang="cs-CZ" sz="3600" dirty="0" smtClean="0"/>
              <a:t> </a:t>
            </a:r>
            <a:r>
              <a:rPr lang="cs-CZ" sz="3600" dirty="0" err="1" smtClean="0"/>
              <a:t>cup</a:t>
            </a:r>
            <a:r>
              <a:rPr lang="cs-CZ" sz="3600" dirty="0" smtClean="0"/>
              <a:t>.</a:t>
            </a:r>
            <a:br>
              <a:rPr lang="cs-CZ" sz="36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pic>
        <p:nvPicPr>
          <p:cNvPr id="4" name="Picture 2" descr="H:\Kliparty\Kliparty_1\WMF\Kuchyne\ktn_5006.wmf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555775" y="2996952"/>
            <a:ext cx="4003105" cy="355225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1252080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Zdroje: „</a:t>
            </a:r>
            <a:r>
              <a:rPr lang="cs-CZ" dirty="0"/>
              <a:t>Ilustrace © ZONER software"</a:t>
            </a:r>
            <a:br>
              <a:rPr lang="cs-CZ" dirty="0"/>
            </a:br>
            <a:endParaRPr lang="cs-CZ" dirty="0"/>
          </a:p>
        </p:txBody>
      </p:sp>
    </p:spTree>
    <p:extLst>
      <p:ext uri="{BB962C8B-B14F-4D97-AF65-F5344CB8AC3E}">
        <p14:creationId xmlns="" xmlns:p14="http://schemas.microsoft.com/office/powerpoint/2010/main" val="641994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125</Words>
  <Application>Microsoft Office PowerPoint</Application>
  <PresentationFormat>Předvádění na obrazovce (4:3)</PresentationFormat>
  <Paragraphs>30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Prezentace : Předložky Autorem materiálu a všech jeho částí pokud není uvedeno jinak je Mgr. Pavla Zákostelská Ročník : 7. Období: září 2012 </vt:lpstr>
      <vt:lpstr>Co si v následující prezentaci zopakuješ?</vt:lpstr>
      <vt:lpstr>ON – na povrchu</vt:lpstr>
      <vt:lpstr>IN - uvnitř</vt:lpstr>
      <vt:lpstr>UNDER - pod</vt:lpstr>
      <vt:lpstr>Procvičení: přemísti myší předmět podle zadání</vt:lpstr>
      <vt:lpstr>Procvičení: přemísti myší předmět podle zadání</vt:lpstr>
      <vt:lpstr> Book is under table.</vt:lpstr>
      <vt:lpstr>Book is on table.</vt:lpstr>
      <vt:lpstr> Smaž špatné věty: Coffee is under cup. Coffee is in cup. Coffee is on cup.  </vt:lpstr>
      <vt:lpstr>Zdroje: „Ilustrace © ZONER software"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: Předložky Autorem materiálu a všech jeho částí pokud není uvedeno jinak je Mgr. Pavla Zákostelská Ročník : 7. Období: září 2012 </dc:title>
  <dc:creator>User</dc:creator>
  <cp:lastModifiedBy>User</cp:lastModifiedBy>
  <cp:revision>7</cp:revision>
  <dcterms:created xsi:type="dcterms:W3CDTF">2012-08-16T05:39:36Z</dcterms:created>
  <dcterms:modified xsi:type="dcterms:W3CDTF">2012-10-01T08:46:21Z</dcterms:modified>
</cp:coreProperties>
</file>