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5" r:id="rId11"/>
    <p:sldId id="266" r:id="rId12"/>
    <p:sldId id="268" r:id="rId13"/>
    <p:sldId id="269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3042" y="2571744"/>
            <a:ext cx="6500858" cy="364333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Prezentace : Opakování slovíček 6.ročníku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Autorem materiálu a všech jeho částí pokud není uvedeno jinak je Mgr. Pavla Zákostelská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Ročník : 7.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Období: září 2012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28604"/>
            <a:ext cx="8286808" cy="158040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72396" y="714356"/>
            <a:ext cx="12522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ZS a MS NOVÝ JIČÍN</a:t>
            </a:r>
          </a:p>
          <a:p>
            <a:r>
              <a:rPr lang="cs-CZ" sz="1000" dirty="0" smtClean="0"/>
              <a:t>   Anglický jazyk</a:t>
            </a:r>
          </a:p>
          <a:p>
            <a:r>
              <a:rPr lang="cs-CZ" sz="1000" dirty="0" smtClean="0"/>
              <a:t>VY_22_INOVACE_04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Opakování slovíček tématu škola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4543444"/>
          </a:xfrm>
        </p:spPr>
        <p:txBody>
          <a:bodyPr>
            <a:normAutofit fontScale="25000" lnSpcReduction="20000"/>
          </a:bodyPr>
          <a:lstStyle/>
          <a:p>
            <a:r>
              <a:rPr lang="cs-CZ" sz="14400" b="1" dirty="0" smtClean="0"/>
              <a:t>V následující prezentaci si zopakuješ psaní následujících slovíček</a:t>
            </a:r>
          </a:p>
          <a:p>
            <a:endParaRPr lang="cs-CZ" sz="11100" b="1" dirty="0" smtClean="0"/>
          </a:p>
          <a:p>
            <a:r>
              <a:rPr lang="cs-CZ" sz="14400" b="1" dirty="0" smtClean="0"/>
              <a:t>Škola, pero,sešit, tužka, kniha,lavice a židle</a:t>
            </a:r>
          </a:p>
          <a:p>
            <a:endParaRPr lang="cs-CZ" sz="11100" b="1" dirty="0" smtClean="0"/>
          </a:p>
          <a:p>
            <a:r>
              <a:rPr lang="cs-CZ" sz="14400" b="1" dirty="0" smtClean="0"/>
              <a:t>Dopiš na klávesnici písmeno, které chybí v anglickém slovíčku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SCHO_L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H:\Kliparty\Kliparty_2\WMF\Stavby\Vseobecne\bui_1007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2828" y="1600200"/>
            <a:ext cx="5298344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P_N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H:\Kliparty\Kliparty_2\WMF\Kancelar\ofc_9401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3063853"/>
            <a:ext cx="8229600" cy="15986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EXERCISE BOO_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H:\Kliparty\Kliparty_2\WMF\Kancelar\ofc_2004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43265" y="1600200"/>
            <a:ext cx="3257469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PE_CIL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:\Kliparty\Kliparty_2\WMF\Kancelar\ofc_2001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35364" y="1600200"/>
            <a:ext cx="287327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B_OK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H:\Kliparty\Kliparty_3\WMF\Predmety2\thg35012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45600" y="2055981"/>
            <a:ext cx="6652800" cy="361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DE_K </a:t>
            </a:r>
            <a:r>
              <a:rPr lang="cs-CZ" sz="7200" b="1" dirty="0" err="1" smtClean="0">
                <a:solidFill>
                  <a:srgbClr val="FF0000"/>
                </a:solidFill>
              </a:rPr>
              <a:t>and</a:t>
            </a:r>
            <a:r>
              <a:rPr lang="cs-CZ" sz="7200" b="1" dirty="0" smtClean="0">
                <a:solidFill>
                  <a:srgbClr val="FF0000"/>
                </a:solidFill>
              </a:rPr>
              <a:t> CHA_R 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:\Kliparty\Kliparty_1\WMF\Nabytek\fur_6007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29563" y="1600200"/>
            <a:ext cx="7084873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písmenek slož slovo, které je na obrázku, písmena přetáhneš myší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2" descr="H:\Kliparty\Kliparty_3\WMF\Predmety2\thg35012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1714488"/>
            <a:ext cx="4651536" cy="252713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786578" y="3714752"/>
            <a:ext cx="7858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B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4876" y="4857760"/>
            <a:ext cx="87876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00958" y="1857364"/>
            <a:ext cx="87876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4857760"/>
            <a:ext cx="74571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K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písmenek slož slovo, které je na obrázku, písmena přetáhneš myší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9124" y="4929198"/>
            <a:ext cx="7858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S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380" y="3357562"/>
            <a:ext cx="928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5000636"/>
            <a:ext cx="7143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0" b="1" dirty="0" smtClean="0">
                <a:solidFill>
                  <a:srgbClr val="FF0000"/>
                </a:solidFill>
              </a:rPr>
              <a:t>C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86644" y="4714884"/>
            <a:ext cx="7143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H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58082" y="2357430"/>
            <a:ext cx="7143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L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15008" y="1785926"/>
            <a:ext cx="87876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17" name="Picture 2" descr="H:\Kliparty\Kliparty_2\WMF\Stavby\Vseobecne\bui_100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785926"/>
            <a:ext cx="3506428" cy="29952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písmenek slož slovo, které je na obrázku, písmena přetáhneš myší</a:t>
            </a:r>
            <a:endParaRPr lang="cs-CZ" dirty="0"/>
          </a:p>
        </p:txBody>
      </p:sp>
      <p:pic>
        <p:nvPicPr>
          <p:cNvPr id="4" name="Picture 2" descr="H:\Kliparty\Kliparty_2\WMF\Kancelar\ofc_9401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2071678"/>
            <a:ext cx="8229600" cy="15986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72330" y="4857760"/>
            <a:ext cx="857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71934" y="4214818"/>
            <a:ext cx="86113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N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728" y="4500570"/>
            <a:ext cx="68480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E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písmenek slož slovo, které je na obrázku, písmena přetáhneš myší</a:t>
            </a:r>
            <a:endParaRPr lang="cs-CZ" dirty="0"/>
          </a:p>
        </p:txBody>
      </p:sp>
      <p:pic>
        <p:nvPicPr>
          <p:cNvPr id="4" name="Picture 2" descr="H:\Kliparty\Kliparty_2\WMF\Kancelar\ofc_2001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2873272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43636" y="1857364"/>
            <a:ext cx="7143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2066" y="3571876"/>
            <a:ext cx="68480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86644" y="3143248"/>
            <a:ext cx="86113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N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9058" y="5214950"/>
            <a:ext cx="72808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C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72264" y="4929198"/>
            <a:ext cx="45878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I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43372" y="1785926"/>
            <a:ext cx="61908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L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písmenek slož slovo, které je na obrázku, písmena přetáhneš myší</a:t>
            </a:r>
            <a:endParaRPr lang="cs-CZ" dirty="0"/>
          </a:p>
        </p:txBody>
      </p:sp>
      <p:pic>
        <p:nvPicPr>
          <p:cNvPr id="4" name="Picture 2" descr="H:\Kliparty\Kliparty_1\WMF\Nabytek\fur_6007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714488"/>
            <a:ext cx="3886614" cy="24828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5000636"/>
            <a:ext cx="7858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D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43306" y="5286388"/>
            <a:ext cx="684803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5984" y="4071942"/>
            <a:ext cx="74571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K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0628" y="4357694"/>
            <a:ext cx="67037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S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143932" cy="3143272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Pokud máš práci hotovou</a:t>
            </a:r>
            <a:r>
              <a:rPr lang="cs-CZ" sz="5400" b="1" dirty="0" smtClean="0"/>
              <a:t>, učitel </a:t>
            </a:r>
            <a:r>
              <a:rPr lang="cs-CZ" sz="5400" b="1" dirty="0" smtClean="0"/>
              <a:t>ti ji zkontroluje.</a:t>
            </a:r>
            <a:endParaRPr lang="cs-CZ" sz="54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500042"/>
            <a:ext cx="7400948" cy="11144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Zdroje:„Ilustrace © ZONER software"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161</Words>
  <Application>Microsoft Office PowerPoint</Application>
  <PresentationFormat>Předvádění na obrazovce (4:3)</PresentationFormat>
  <Paragraphs>47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  Opakování slovíček tématu škola</vt:lpstr>
      <vt:lpstr>SCHO_L</vt:lpstr>
      <vt:lpstr>P_N</vt:lpstr>
      <vt:lpstr>EXERCISE BOO_</vt:lpstr>
      <vt:lpstr>PE_CIL</vt:lpstr>
      <vt:lpstr>B_OK</vt:lpstr>
      <vt:lpstr>DE_K and CHA_R </vt:lpstr>
      <vt:lpstr>Z písmenek slož slovo, které je na obrázku, písmena přetáhneš myší</vt:lpstr>
      <vt:lpstr>Z písmenek slož slovo, které je na obrázku, písmena přetáhneš myší</vt:lpstr>
      <vt:lpstr>Z písmenek slož slovo, které je na obrázku, písmena přetáhneš myší</vt:lpstr>
      <vt:lpstr>Z písmenek slož slovo, které je na obrázku, písmena přetáhneš myší</vt:lpstr>
      <vt:lpstr>Z písmenek slož slovo, které je na obrázku, písmena přetáhneš myší</vt:lpstr>
      <vt:lpstr>Pokud máš práci hotovou, učitel ti ji zkontroluje.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Martin a Lída</cp:lastModifiedBy>
  <cp:revision>8</cp:revision>
  <dcterms:created xsi:type="dcterms:W3CDTF">2012-09-22T13:46:25Z</dcterms:created>
  <dcterms:modified xsi:type="dcterms:W3CDTF">2012-10-16T14:52:17Z</dcterms:modified>
</cp:coreProperties>
</file>