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94" r:id="rId2"/>
    <p:sldId id="293" r:id="rId3"/>
    <p:sldId id="292" r:id="rId4"/>
    <p:sldId id="256" r:id="rId5"/>
    <p:sldId id="258" r:id="rId6"/>
    <p:sldId id="259" r:id="rId7"/>
    <p:sldId id="261" r:id="rId8"/>
    <p:sldId id="260" r:id="rId9"/>
    <p:sldId id="262" r:id="rId10"/>
    <p:sldId id="263" r:id="rId11"/>
    <p:sldId id="264" r:id="rId12"/>
    <p:sldId id="266" r:id="rId13"/>
    <p:sldId id="265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5" r:id="rId22"/>
    <p:sldId id="274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9" r:id="rId35"/>
    <p:sldId id="290" r:id="rId3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EA93FA-D144-4A9C-AD38-CF031E664A6B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E88975-5EA7-43C2-BB49-0F576CEB74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1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88975-5EA7-43C2-BB49-0F576CEB740C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0269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88975-5EA7-43C2-BB49-0F576CEB740C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0269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88975-5EA7-43C2-BB49-0F576CEB740C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0269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88975-5EA7-43C2-BB49-0F576CEB740C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0269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88975-5EA7-43C2-BB49-0F576CEB740C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0269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88975-5EA7-43C2-BB49-0F576CEB740C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0269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88975-5EA7-43C2-BB49-0F576CEB740C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0269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88975-5EA7-43C2-BB49-0F576CEB740C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0269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88975-5EA7-43C2-BB49-0F576CEB740C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0269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88975-5EA7-43C2-BB49-0F576CEB740C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0269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88975-5EA7-43C2-BB49-0F576CEB740C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0269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88975-5EA7-43C2-BB49-0F576CEB740C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0269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88975-5EA7-43C2-BB49-0F576CEB740C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0269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88975-5EA7-43C2-BB49-0F576CEB740C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0269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88975-5EA7-43C2-BB49-0F576CEB740C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0269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88975-5EA7-43C2-BB49-0F576CEB740C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0269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88975-5EA7-43C2-BB49-0F576CEB740C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02690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88975-5EA7-43C2-BB49-0F576CEB740C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0269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88975-5EA7-43C2-BB49-0F576CEB740C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02690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88975-5EA7-43C2-BB49-0F576CEB740C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02690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88975-5EA7-43C2-BB49-0F576CEB740C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0269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88975-5EA7-43C2-BB49-0F576CEB740C}" type="slidenum">
              <a:rPr lang="cs-CZ" smtClean="0"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02690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88975-5EA7-43C2-BB49-0F576CEB740C}" type="slidenum">
              <a:rPr lang="cs-CZ" smtClean="0"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02690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88975-5EA7-43C2-BB49-0F576CEB740C}" type="slidenum">
              <a:rPr lang="cs-CZ" smtClean="0"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02690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88975-5EA7-43C2-BB49-0F576CEB740C}" type="slidenum">
              <a:rPr lang="cs-CZ" smtClean="0"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02690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88975-5EA7-43C2-BB49-0F576CEB740C}" type="slidenum">
              <a:rPr lang="cs-CZ" smtClean="0"/>
              <a:t>28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02690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88975-5EA7-43C2-BB49-0F576CEB740C}" type="slidenum">
              <a:rPr lang="cs-CZ" smtClean="0"/>
              <a:t>29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02690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88975-5EA7-43C2-BB49-0F576CEB740C}" type="slidenum">
              <a:rPr lang="cs-CZ" smtClean="0"/>
              <a:t>30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02690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88975-5EA7-43C2-BB49-0F576CEB740C}" type="slidenum">
              <a:rPr lang="cs-CZ" smtClean="0"/>
              <a:t>31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02690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88975-5EA7-43C2-BB49-0F576CEB740C}" type="slidenum">
              <a:rPr lang="cs-CZ" smtClean="0"/>
              <a:t>32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02690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88975-5EA7-43C2-BB49-0F576CEB740C}" type="slidenum">
              <a:rPr lang="cs-CZ" smtClean="0"/>
              <a:t>33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02690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88975-5EA7-43C2-BB49-0F576CEB740C}" type="slidenum">
              <a:rPr lang="cs-CZ" smtClean="0"/>
              <a:t>34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0269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7FBA9-903E-4292-99C8-8A1447B28A32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64DB6-4644-46FC-A074-8F4F9BB7AC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6455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7FBA9-903E-4292-99C8-8A1447B28A32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64DB6-4644-46FC-A074-8F4F9BB7AC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6100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7FBA9-903E-4292-99C8-8A1447B28A32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64DB6-4644-46FC-A074-8F4F9BB7AC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6417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7FBA9-903E-4292-99C8-8A1447B28A32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64DB6-4644-46FC-A074-8F4F9BB7AC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6110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7FBA9-903E-4292-99C8-8A1447B28A32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64DB6-4644-46FC-A074-8F4F9BB7AC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734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7FBA9-903E-4292-99C8-8A1447B28A32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64DB6-4644-46FC-A074-8F4F9BB7AC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401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7FBA9-903E-4292-99C8-8A1447B28A32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64DB6-4644-46FC-A074-8F4F9BB7AC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5329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7FBA9-903E-4292-99C8-8A1447B28A32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64DB6-4644-46FC-A074-8F4F9BB7AC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8909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7FBA9-903E-4292-99C8-8A1447B28A32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64DB6-4644-46FC-A074-8F4F9BB7AC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7659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7FBA9-903E-4292-99C8-8A1447B28A32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64DB6-4644-46FC-A074-8F4F9BB7AC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4137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7FBA9-903E-4292-99C8-8A1447B28A32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64DB6-4644-46FC-A074-8F4F9BB7AC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2921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47FBA9-903E-4292-99C8-8A1447B28A32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F64DB6-4644-46FC-A074-8F4F9BB7AC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0447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audio" Target="../media/audio2.wav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img.vo.msecnd.net/en-us/images/MH900215694.jpg" TargetMode="External"/><Relationship Id="rId2" Type="http://schemas.openxmlformats.org/officeDocument/2006/relationships/hyperlink" Target="http://www.gymta.cz/kabinety/kab_biologie/videoatlas/ptaci/img/198-konipas-bily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8781947"/>
              </p:ext>
            </p:extLst>
          </p:nvPr>
        </p:nvGraphicFramePr>
        <p:xfrm>
          <a:off x="1115616" y="1700808"/>
          <a:ext cx="7344816" cy="3816426"/>
        </p:xfrm>
        <a:graphic>
          <a:graphicData uri="http://schemas.openxmlformats.org/drawingml/2006/table">
            <a:tbl>
              <a:tblPr/>
              <a:tblGrid>
                <a:gridCol w="1147466"/>
                <a:gridCol w="6197350"/>
              </a:tblGrid>
              <a:tr h="703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Times New Roman"/>
                          <a:ea typeface="Calibri"/>
                          <a:cs typeface="Times New Roman"/>
                        </a:rPr>
                        <a:t>Název   školy: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506" marR="6050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u="sng" dirty="0">
                          <a:latin typeface="Times New Roman"/>
                          <a:ea typeface="Calibri"/>
                          <a:cs typeface="Times New Roman"/>
                        </a:rPr>
                        <a:t>Základní škola a mateřská škola,  </a:t>
                      </a:r>
                      <a:r>
                        <a:rPr lang="cs-CZ" sz="1600" b="1" u="sng" dirty="0" err="1">
                          <a:latin typeface="Times New Roman"/>
                          <a:ea typeface="Calibri"/>
                          <a:cs typeface="Times New Roman"/>
                        </a:rPr>
                        <a:t>Hlušice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506" marR="6050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03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Times New Roman"/>
                          <a:ea typeface="Calibri"/>
                          <a:cs typeface="Times New Roman"/>
                        </a:rPr>
                        <a:t>Jméno autora: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506" marR="6050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Times New Roman"/>
                          <a:ea typeface="Calibri"/>
                          <a:cs typeface="Times New Roman"/>
                        </a:rPr>
                        <a:t>Martina Skalová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506" marR="6050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03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506" marR="6050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Times New Roman"/>
                          <a:ea typeface="Calibri"/>
                          <a:cs typeface="Times New Roman"/>
                        </a:rPr>
                        <a:t>CZ.1.07/1.4.00/21.3235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506" marR="6050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035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Times New Roman"/>
                          <a:ea typeface="Calibri"/>
                          <a:cs typeface="Times New Roman"/>
                        </a:rPr>
                        <a:t>Název materiálu: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506" marR="6050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27000" algn="ctr">
                        <a:lnSpc>
                          <a:spcPct val="115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cs-CZ" sz="14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VY_32_INOVACE_4C_06_</a:t>
                      </a:r>
                      <a:r>
                        <a:rPr lang="cs-CZ" sz="1400" b="1" dirty="0" smtClean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POZNÁVAČKA PTÁKŮ S NÁSOBILKOU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506" marR="6050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03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506" marR="6050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Matematika</a:t>
                      </a:r>
                      <a:r>
                        <a:rPr lang="cs-CZ" sz="16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v</a:t>
                      </a:r>
                      <a:r>
                        <a:rPr lang="cs-CZ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1.– 3.</a:t>
                      </a:r>
                      <a:r>
                        <a:rPr lang="cs-CZ" sz="16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ročníku  ZŠ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506" marR="6050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60649"/>
            <a:ext cx="5972175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18958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83568" y="1196752"/>
            <a:ext cx="770485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u="sng" dirty="0"/>
              <a:t>Anotace:</a:t>
            </a:r>
          </a:p>
          <a:p>
            <a:r>
              <a:rPr lang="cs-CZ" b="1" dirty="0"/>
              <a:t>Prezentace slouží k zábavnému procvičení </a:t>
            </a:r>
            <a:r>
              <a:rPr lang="cs-CZ" b="1" dirty="0" smtClean="0"/>
              <a:t>a upevnění </a:t>
            </a:r>
            <a:r>
              <a:rPr lang="cs-CZ" b="1" dirty="0" smtClean="0"/>
              <a:t>násobilky 2,3,4,5. </a:t>
            </a:r>
            <a:endParaRPr lang="cs-CZ" b="1" dirty="0" smtClean="0"/>
          </a:p>
          <a:p>
            <a:r>
              <a:rPr lang="cs-CZ" b="1" dirty="0" smtClean="0"/>
              <a:t>Určeno pro žáky 2.-3. ročníku.  </a:t>
            </a:r>
          </a:p>
          <a:p>
            <a:r>
              <a:rPr lang="cs-CZ" b="1" dirty="0" smtClean="0"/>
              <a:t>S </a:t>
            </a:r>
            <a:r>
              <a:rPr lang="cs-CZ" b="1" dirty="0"/>
              <a:t>prezentací mohou žáci pracovat  </a:t>
            </a:r>
            <a:r>
              <a:rPr lang="cs-CZ" b="1" dirty="0" smtClean="0"/>
              <a:t>sami (zpětná vazba). </a:t>
            </a:r>
          </a:p>
          <a:p>
            <a:r>
              <a:rPr lang="cs-CZ" b="1" dirty="0" smtClean="0"/>
              <a:t>Prezentováno v několika vyučovacích hodinách na interaktivní tabuli.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9385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3399FF"/>
            </a:gs>
            <a:gs pos="16000">
              <a:srgbClr val="00CCCC"/>
            </a:gs>
            <a:gs pos="88000">
              <a:srgbClr val="9999FF"/>
            </a:gs>
            <a:gs pos="90000">
              <a:srgbClr val="304DAF">
                <a:alpha val="36000"/>
              </a:srgbClr>
            </a:gs>
            <a:gs pos="94000">
              <a:srgbClr val="2E6792"/>
            </a:gs>
            <a:gs pos="92074">
              <a:srgbClr val="1667F7">
                <a:alpha val="9000"/>
              </a:srgbClr>
            </a:gs>
            <a:gs pos="90000">
              <a:srgbClr val="3333CC"/>
            </a:gs>
            <a:gs pos="95000">
              <a:srgbClr val="1170FF"/>
            </a:gs>
            <a:gs pos="100000">
              <a:srgbClr val="0066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ovéPole 31"/>
          <p:cNvSpPr txBox="1"/>
          <p:nvPr/>
        </p:nvSpPr>
        <p:spPr>
          <a:xfrm>
            <a:off x="550739" y="1475294"/>
            <a:ext cx="804252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800" b="1" dirty="0" err="1" smtClean="0">
                <a:solidFill>
                  <a:srgbClr val="FF0000"/>
                </a:solidFill>
              </a:rPr>
              <a:t>Poznávačka</a:t>
            </a:r>
            <a:r>
              <a:rPr lang="cs-CZ" sz="4800" b="1" dirty="0" smtClean="0">
                <a:solidFill>
                  <a:srgbClr val="FF0000"/>
                </a:solidFill>
              </a:rPr>
              <a:t> ptáků s násobilkou</a:t>
            </a:r>
          </a:p>
          <a:p>
            <a:pPr algn="ctr"/>
            <a:r>
              <a:rPr lang="cs-CZ" dirty="0" smtClean="0"/>
              <a:t>(násobení a dělení 2,3,4,5)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3047223" y="2678104"/>
            <a:ext cx="304955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Autor: Martina Skalová</a:t>
            </a:r>
          </a:p>
          <a:p>
            <a:r>
              <a:rPr lang="cs-CZ" sz="2400" dirty="0" smtClean="0"/>
              <a:t>                 ZŠ  Hlušice</a:t>
            </a:r>
            <a:endParaRPr lang="cs-CZ" sz="2400" dirty="0"/>
          </a:p>
        </p:txBody>
      </p:sp>
      <p:sp>
        <p:nvSpPr>
          <p:cNvPr id="39" name="Tlačítko akce: Dopředu nebo Další 38">
            <a:hlinkClick r:id="" action="ppaction://hlinkshowjump?jump=nextslide" highlightClick="1"/>
          </p:cNvPr>
          <p:cNvSpPr/>
          <p:nvPr/>
        </p:nvSpPr>
        <p:spPr>
          <a:xfrm>
            <a:off x="7812360" y="5733256"/>
            <a:ext cx="648072" cy="560142"/>
          </a:xfrm>
          <a:prstGeom prst="actionButtonForwardNext">
            <a:avLst/>
          </a:prstGeom>
          <a:solidFill>
            <a:srgbClr val="0070C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Picture 2" descr="E:\nápady\škola\ptačí stro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587147"/>
            <a:ext cx="1697012" cy="2874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4136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3399FF"/>
            </a:gs>
            <a:gs pos="16000">
              <a:srgbClr val="00CCCC"/>
            </a:gs>
            <a:gs pos="88000">
              <a:srgbClr val="9999FF"/>
            </a:gs>
            <a:gs pos="90000">
              <a:srgbClr val="304DAF">
                <a:alpha val="36000"/>
              </a:srgbClr>
            </a:gs>
            <a:gs pos="94000">
              <a:srgbClr val="2E6792"/>
            </a:gs>
            <a:gs pos="92074">
              <a:srgbClr val="1667F7">
                <a:alpha val="9000"/>
              </a:srgbClr>
            </a:gs>
            <a:gs pos="90000">
              <a:srgbClr val="3333CC"/>
            </a:gs>
            <a:gs pos="95000">
              <a:srgbClr val="1170FF"/>
            </a:gs>
            <a:gs pos="100000">
              <a:srgbClr val="0066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611" y="2797206"/>
            <a:ext cx="5484794" cy="3440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622818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47565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3851920" y="2612673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43609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644008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226774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059832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622818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475656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9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851920" y="3559629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436096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4644008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26774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3059832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622818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1475656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3851920" y="450658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5436096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27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4644008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226774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305983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6228184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1475656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3851920" y="5429302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5436096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9" name="Zaoblený obdélník 28"/>
          <p:cNvSpPr/>
          <p:nvPr/>
        </p:nvSpPr>
        <p:spPr>
          <a:xfrm>
            <a:off x="4644008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0" name="Zaoblený obdélník 29"/>
          <p:cNvSpPr/>
          <p:nvPr/>
        </p:nvSpPr>
        <p:spPr>
          <a:xfrm>
            <a:off x="2267744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1" name="Zaoblený obdélník 30"/>
          <p:cNvSpPr/>
          <p:nvPr/>
        </p:nvSpPr>
        <p:spPr>
          <a:xfrm>
            <a:off x="3059832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7" name="Zaoblený obdélník 46"/>
          <p:cNvSpPr/>
          <p:nvPr/>
        </p:nvSpPr>
        <p:spPr>
          <a:xfrm>
            <a:off x="7020272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7020272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9" name="Zaoblený obdélník 48"/>
          <p:cNvSpPr/>
          <p:nvPr/>
        </p:nvSpPr>
        <p:spPr>
          <a:xfrm>
            <a:off x="702027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7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0" name="Zaoblený obdélník 49"/>
          <p:cNvSpPr/>
          <p:nvPr/>
        </p:nvSpPr>
        <p:spPr>
          <a:xfrm>
            <a:off x="7020272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50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6" name="Šipka doprava 45"/>
          <p:cNvSpPr/>
          <p:nvPr/>
        </p:nvSpPr>
        <p:spPr>
          <a:xfrm>
            <a:off x="3171157" y="908720"/>
            <a:ext cx="2376806" cy="1296144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3  .  4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7917601" y="5631424"/>
            <a:ext cx="648072" cy="560142"/>
          </a:xfrm>
          <a:prstGeom prst="actionButtonForwardNext">
            <a:avLst/>
          </a:prstGeom>
          <a:solidFill>
            <a:srgbClr val="0070C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8654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4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5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2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3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8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9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6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7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4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5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2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3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9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0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1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7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8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9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5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6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7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3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4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5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1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2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3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4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9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0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1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5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6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7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0" fill="hold">
                      <p:stCondLst>
                        <p:cond delay="0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3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4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5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6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1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2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3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4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9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0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1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7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8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9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7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" fill="hold">
                      <p:stCondLst>
                        <p:cond delay="0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5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6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77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8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7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0" fill="hold">
                      <p:stCondLst>
                        <p:cond delay="0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3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4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5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6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1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2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3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4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9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00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1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2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20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4" fill="hold">
                      <p:stCondLst>
                        <p:cond delay="0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7" dur="250" autoRev="1" fill="remov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08" dur="250" autoRev="1" fill="remove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9" dur="250" autoRev="1" fill="remove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0" dur="250" autoRev="1" fill="remove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1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2" fill="hold">
                      <p:stCondLst>
                        <p:cond delay="0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5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6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7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19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0" fill="hold">
                      <p:stCondLst>
                        <p:cond delay="0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3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4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5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6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1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32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3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4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3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6" fill="hold">
                      <p:stCondLst>
                        <p:cond delay="0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9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40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41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2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4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4" fill="hold">
                      <p:stCondLst>
                        <p:cond delay="0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4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4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0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5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2" fill="hold">
                      <p:stCondLst>
                        <p:cond delay="0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5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56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57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8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59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0" fill="hold">
                      <p:stCondLst>
                        <p:cond delay="0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3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64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65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6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47" grpId="0" animBg="1"/>
      <p:bldP spid="48" grpId="0" animBg="1"/>
      <p:bldP spid="49" grpId="0" animBg="1"/>
      <p:bldP spid="50" grpId="0" animBg="1"/>
      <p:bldP spid="46" grpId="0" animBg="1"/>
      <p:bldP spid="46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3399FF"/>
            </a:gs>
            <a:gs pos="16000">
              <a:srgbClr val="00CCCC"/>
            </a:gs>
            <a:gs pos="88000">
              <a:srgbClr val="9999FF"/>
            </a:gs>
            <a:gs pos="90000">
              <a:srgbClr val="304DAF">
                <a:alpha val="36000"/>
              </a:srgbClr>
            </a:gs>
            <a:gs pos="94000">
              <a:srgbClr val="2E6792"/>
            </a:gs>
            <a:gs pos="92074">
              <a:srgbClr val="1667F7">
                <a:alpha val="9000"/>
              </a:srgbClr>
            </a:gs>
            <a:gs pos="90000">
              <a:srgbClr val="3333CC"/>
            </a:gs>
            <a:gs pos="95000">
              <a:srgbClr val="1170FF"/>
            </a:gs>
            <a:gs pos="100000">
              <a:srgbClr val="0066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611" y="2797206"/>
            <a:ext cx="5484794" cy="3440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622818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47565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43609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644008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226774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059832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622818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475656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9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851920" y="3559629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436096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4644008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26774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3059832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622818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1475656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3851920" y="450658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5436096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27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4644008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226774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305983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6228184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1475656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3851920" y="5429302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5436096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9" name="Zaoblený obdélník 28"/>
          <p:cNvSpPr/>
          <p:nvPr/>
        </p:nvSpPr>
        <p:spPr>
          <a:xfrm>
            <a:off x="4644008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0" name="Zaoblený obdélník 29"/>
          <p:cNvSpPr/>
          <p:nvPr/>
        </p:nvSpPr>
        <p:spPr>
          <a:xfrm>
            <a:off x="2267744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1" name="Zaoblený obdélník 30"/>
          <p:cNvSpPr/>
          <p:nvPr/>
        </p:nvSpPr>
        <p:spPr>
          <a:xfrm>
            <a:off x="3059832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7" name="Zaoblený obdélník 46"/>
          <p:cNvSpPr/>
          <p:nvPr/>
        </p:nvSpPr>
        <p:spPr>
          <a:xfrm>
            <a:off x="7020272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7020272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9" name="Zaoblený obdélník 48"/>
          <p:cNvSpPr/>
          <p:nvPr/>
        </p:nvSpPr>
        <p:spPr>
          <a:xfrm>
            <a:off x="702027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7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0" name="Zaoblený obdélník 49"/>
          <p:cNvSpPr/>
          <p:nvPr/>
        </p:nvSpPr>
        <p:spPr>
          <a:xfrm>
            <a:off x="7020272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50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6" name="Šipka doprava 45"/>
          <p:cNvSpPr/>
          <p:nvPr/>
        </p:nvSpPr>
        <p:spPr>
          <a:xfrm>
            <a:off x="3171157" y="908720"/>
            <a:ext cx="2376806" cy="1296144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24 : 6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7917601" y="5631424"/>
            <a:ext cx="648072" cy="560142"/>
          </a:xfrm>
          <a:prstGeom prst="actionButtonForwardNext">
            <a:avLst/>
          </a:prstGeom>
          <a:solidFill>
            <a:srgbClr val="0070C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1141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8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9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4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5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2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3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0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1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8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9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6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7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3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4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5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2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3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0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1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7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8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5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6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7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8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3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4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5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6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1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2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3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4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4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6" fill="hold">
                      <p:stCondLst>
                        <p:cond delay="0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9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0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1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2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7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8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9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0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5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6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7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8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3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4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75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6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1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2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3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4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85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6" fill="hold">
                      <p:stCondLst>
                        <p:cond delay="0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9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0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1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2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9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4" fill="hold">
                      <p:stCondLst>
                        <p:cond delay="0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7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8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9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0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01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2" fill="hold">
                      <p:stCondLst>
                        <p:cond delay="0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5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06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7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8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0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0" fill="hold">
                      <p:stCondLst>
                        <p:cond delay="0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3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4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5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6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1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2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3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4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2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6" fill="hold">
                      <p:stCondLst>
                        <p:cond delay="0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30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1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2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3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4" fill="hold">
                      <p:stCondLst>
                        <p:cond delay="0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7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38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9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0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41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2" fill="hold">
                      <p:stCondLst>
                        <p:cond delay="0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5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46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47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8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4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0" fill="hold">
                      <p:stCondLst>
                        <p:cond delay="0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47" grpId="0" animBg="1"/>
      <p:bldP spid="48" grpId="0" animBg="1"/>
      <p:bldP spid="49" grpId="0" animBg="1"/>
      <p:bldP spid="50" grpId="0" animBg="1"/>
      <p:bldP spid="46" grpId="0" animBg="1"/>
      <p:bldP spid="4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3399FF"/>
            </a:gs>
            <a:gs pos="16000">
              <a:srgbClr val="00CCCC"/>
            </a:gs>
            <a:gs pos="88000">
              <a:srgbClr val="9999FF"/>
            </a:gs>
            <a:gs pos="90000">
              <a:srgbClr val="304DAF">
                <a:alpha val="36000"/>
              </a:srgbClr>
            </a:gs>
            <a:gs pos="94000">
              <a:srgbClr val="2E6792"/>
            </a:gs>
            <a:gs pos="92074">
              <a:srgbClr val="1667F7">
                <a:alpha val="9000"/>
              </a:srgbClr>
            </a:gs>
            <a:gs pos="90000">
              <a:srgbClr val="3333CC"/>
            </a:gs>
            <a:gs pos="95000">
              <a:srgbClr val="1170FF"/>
            </a:gs>
            <a:gs pos="100000">
              <a:srgbClr val="0066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611" y="2797206"/>
            <a:ext cx="5484794" cy="3440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622818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47565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43609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644008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226774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059832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622818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475656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9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851920" y="3559629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436096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4644008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26774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3059832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622818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1475656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3851920" y="450658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5436096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27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4644008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226774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305983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6228184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3851920" y="5429302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5436096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9" name="Zaoblený obdélník 28"/>
          <p:cNvSpPr/>
          <p:nvPr/>
        </p:nvSpPr>
        <p:spPr>
          <a:xfrm>
            <a:off x="4644008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0" name="Zaoblený obdélník 29"/>
          <p:cNvSpPr/>
          <p:nvPr/>
        </p:nvSpPr>
        <p:spPr>
          <a:xfrm>
            <a:off x="2267744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1" name="Zaoblený obdélník 30"/>
          <p:cNvSpPr/>
          <p:nvPr/>
        </p:nvSpPr>
        <p:spPr>
          <a:xfrm>
            <a:off x="3059832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7" name="Zaoblený obdélník 46"/>
          <p:cNvSpPr/>
          <p:nvPr/>
        </p:nvSpPr>
        <p:spPr>
          <a:xfrm>
            <a:off x="7020272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7020272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9" name="Zaoblený obdélník 48"/>
          <p:cNvSpPr/>
          <p:nvPr/>
        </p:nvSpPr>
        <p:spPr>
          <a:xfrm>
            <a:off x="702027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7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0" name="Zaoblený obdélník 49"/>
          <p:cNvSpPr/>
          <p:nvPr/>
        </p:nvSpPr>
        <p:spPr>
          <a:xfrm>
            <a:off x="7020272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50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6" name="Šipka doprava 45"/>
          <p:cNvSpPr/>
          <p:nvPr/>
        </p:nvSpPr>
        <p:spPr>
          <a:xfrm>
            <a:off x="3171157" y="908720"/>
            <a:ext cx="2376806" cy="1296144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10 . 5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7917601" y="5631424"/>
            <a:ext cx="648072" cy="560142"/>
          </a:xfrm>
          <a:prstGeom prst="actionButtonForwardNext">
            <a:avLst/>
          </a:prstGeom>
          <a:solidFill>
            <a:srgbClr val="0070C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6123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8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9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4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5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2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3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0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1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8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9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6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7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3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4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5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2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3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0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1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7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8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5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6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7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8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3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4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5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6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1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2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3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4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4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6" fill="hold">
                      <p:stCondLst>
                        <p:cond delay="0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9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0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1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2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7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8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9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0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5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6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7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8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3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4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75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6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1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2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3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4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85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6" fill="hold">
                      <p:stCondLst>
                        <p:cond delay="0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9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0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1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2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9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4" fill="hold">
                      <p:stCondLst>
                        <p:cond delay="0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7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8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9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0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01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2" fill="hold">
                      <p:stCondLst>
                        <p:cond delay="0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5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06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7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8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0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0" fill="hold">
                      <p:stCondLst>
                        <p:cond delay="0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3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4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5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6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1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2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3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4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2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6" fill="hold">
                      <p:stCondLst>
                        <p:cond delay="0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30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1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2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3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4" fill="hold">
                      <p:stCondLst>
                        <p:cond delay="0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7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38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9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0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41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2" fill="hold">
                      <p:stCondLst>
                        <p:cond delay="0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47" grpId="0" animBg="1"/>
      <p:bldP spid="48" grpId="0" animBg="1"/>
      <p:bldP spid="49" grpId="0" animBg="1"/>
      <p:bldP spid="50" grpId="0" animBg="1"/>
      <p:bldP spid="46" grpId="0" animBg="1"/>
      <p:bldP spid="46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3399FF"/>
            </a:gs>
            <a:gs pos="16000">
              <a:srgbClr val="00CCCC"/>
            </a:gs>
            <a:gs pos="88000">
              <a:srgbClr val="9999FF"/>
            </a:gs>
            <a:gs pos="90000">
              <a:srgbClr val="304DAF">
                <a:alpha val="36000"/>
              </a:srgbClr>
            </a:gs>
            <a:gs pos="94000">
              <a:srgbClr val="2E6792"/>
            </a:gs>
            <a:gs pos="92074">
              <a:srgbClr val="1667F7">
                <a:alpha val="9000"/>
              </a:srgbClr>
            </a:gs>
            <a:gs pos="90000">
              <a:srgbClr val="3333CC"/>
            </a:gs>
            <a:gs pos="95000">
              <a:srgbClr val="1170FF"/>
            </a:gs>
            <a:gs pos="100000">
              <a:srgbClr val="0066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611" y="2797206"/>
            <a:ext cx="5484794" cy="3440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622818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47565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43609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644008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226774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059832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622818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475656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9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851920" y="3559629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436096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4644008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26774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3059832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622818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1475656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3851920" y="450658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5436096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27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4644008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226774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305983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6228184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3851920" y="5429302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5436096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9" name="Zaoblený obdélník 28"/>
          <p:cNvSpPr/>
          <p:nvPr/>
        </p:nvSpPr>
        <p:spPr>
          <a:xfrm>
            <a:off x="4644008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0" name="Zaoblený obdélník 29"/>
          <p:cNvSpPr/>
          <p:nvPr/>
        </p:nvSpPr>
        <p:spPr>
          <a:xfrm>
            <a:off x="2267744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1" name="Zaoblený obdélník 30"/>
          <p:cNvSpPr/>
          <p:nvPr/>
        </p:nvSpPr>
        <p:spPr>
          <a:xfrm>
            <a:off x="3059832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7" name="Zaoblený obdélník 46"/>
          <p:cNvSpPr/>
          <p:nvPr/>
        </p:nvSpPr>
        <p:spPr>
          <a:xfrm>
            <a:off x="7020272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7020272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9" name="Zaoblený obdélník 48"/>
          <p:cNvSpPr/>
          <p:nvPr/>
        </p:nvSpPr>
        <p:spPr>
          <a:xfrm>
            <a:off x="702027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7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6" name="Šipka doprava 45"/>
          <p:cNvSpPr/>
          <p:nvPr/>
        </p:nvSpPr>
        <p:spPr>
          <a:xfrm>
            <a:off x="3171157" y="908720"/>
            <a:ext cx="2376806" cy="1296144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15 : 5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7917601" y="5631424"/>
            <a:ext cx="648072" cy="560142"/>
          </a:xfrm>
          <a:prstGeom prst="actionButtonForwardNext">
            <a:avLst/>
          </a:prstGeom>
          <a:solidFill>
            <a:srgbClr val="0070C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4934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8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9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4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5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2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3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0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1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8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9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6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7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3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4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5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2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3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0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1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7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8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5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6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7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8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3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4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5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6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1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2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3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4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6" fill="hold">
                      <p:stCondLst>
                        <p:cond delay="0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9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0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1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2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7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8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9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0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5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6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7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8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3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4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75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6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1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2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3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4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8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6" fill="hold">
                      <p:stCondLst>
                        <p:cond delay="0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9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0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1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2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9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4" fill="hold">
                      <p:stCondLst>
                        <p:cond delay="0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7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8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9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0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0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2" fill="hold">
                      <p:stCondLst>
                        <p:cond delay="0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5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06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7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8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09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0" fill="hold">
                      <p:stCondLst>
                        <p:cond delay="0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3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4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5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6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1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2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3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4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2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6" fill="hold">
                      <p:stCondLst>
                        <p:cond delay="0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9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30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1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2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33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4" fill="hold">
                      <p:stCondLst>
                        <p:cond delay="0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47" grpId="0" animBg="1"/>
      <p:bldP spid="48" grpId="0" animBg="1"/>
      <p:bldP spid="49" grpId="0" animBg="1"/>
      <p:bldP spid="46" grpId="0" animBg="1"/>
      <p:bldP spid="4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3399FF"/>
            </a:gs>
            <a:gs pos="16000">
              <a:srgbClr val="00CCCC"/>
            </a:gs>
            <a:gs pos="88000">
              <a:srgbClr val="9999FF"/>
            </a:gs>
            <a:gs pos="90000">
              <a:srgbClr val="304DAF">
                <a:alpha val="36000"/>
              </a:srgbClr>
            </a:gs>
            <a:gs pos="94000">
              <a:srgbClr val="2E6792"/>
            </a:gs>
            <a:gs pos="92074">
              <a:srgbClr val="1667F7">
                <a:alpha val="9000"/>
              </a:srgbClr>
            </a:gs>
            <a:gs pos="90000">
              <a:srgbClr val="3333CC"/>
            </a:gs>
            <a:gs pos="95000">
              <a:srgbClr val="1170FF"/>
            </a:gs>
            <a:gs pos="100000">
              <a:srgbClr val="0066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611" y="2797206"/>
            <a:ext cx="5484794" cy="3440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622818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47565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43609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644008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226774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059832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622818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475656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9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851920" y="3559629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436096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4644008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26774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3059832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622818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1475656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3851920" y="450658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5436096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27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4644008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226774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305983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6228184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3851920" y="5429302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5436096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9" name="Zaoblený obdélník 28"/>
          <p:cNvSpPr/>
          <p:nvPr/>
        </p:nvSpPr>
        <p:spPr>
          <a:xfrm>
            <a:off x="4644008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0" name="Zaoblený obdélník 29"/>
          <p:cNvSpPr/>
          <p:nvPr/>
        </p:nvSpPr>
        <p:spPr>
          <a:xfrm>
            <a:off x="2267744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1" name="Zaoblený obdélník 30"/>
          <p:cNvSpPr/>
          <p:nvPr/>
        </p:nvSpPr>
        <p:spPr>
          <a:xfrm>
            <a:off x="3059832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7020272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9" name="Zaoblený obdélník 48"/>
          <p:cNvSpPr/>
          <p:nvPr/>
        </p:nvSpPr>
        <p:spPr>
          <a:xfrm>
            <a:off x="702027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7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6" name="Šipka doprava 45"/>
          <p:cNvSpPr/>
          <p:nvPr/>
        </p:nvSpPr>
        <p:spPr>
          <a:xfrm>
            <a:off x="3171157" y="908720"/>
            <a:ext cx="2376806" cy="1296144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8  .  4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7917601" y="5631424"/>
            <a:ext cx="648072" cy="560142"/>
          </a:xfrm>
          <a:prstGeom prst="actionButtonForwardNext">
            <a:avLst/>
          </a:prstGeom>
          <a:solidFill>
            <a:srgbClr val="0070C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0186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8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9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4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5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2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3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0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1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0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7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8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9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5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6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7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3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4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5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1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2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3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4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9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0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1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5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6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7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3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0" fill="hold">
                      <p:stCondLst>
                        <p:cond delay="0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3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4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5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6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1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2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3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4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9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0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1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7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8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9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7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" fill="hold">
                      <p:stCondLst>
                        <p:cond delay="0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5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6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77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8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79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0" fill="hold">
                      <p:stCondLst>
                        <p:cond delay="0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3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4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5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6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1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2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3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4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9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00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1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2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0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4" fill="hold">
                      <p:stCondLst>
                        <p:cond delay="0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7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08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9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0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1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2" fill="hold">
                      <p:stCondLst>
                        <p:cond delay="0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5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6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7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19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0" fill="hold">
                      <p:stCondLst>
                        <p:cond delay="0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3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4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5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1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32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3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4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48" grpId="0" animBg="1"/>
      <p:bldP spid="49" grpId="0" animBg="1"/>
      <p:bldP spid="46" grpId="0" animBg="1"/>
      <p:bldP spid="46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3399FF"/>
            </a:gs>
            <a:gs pos="16000">
              <a:srgbClr val="00CCCC"/>
            </a:gs>
            <a:gs pos="88000">
              <a:srgbClr val="9999FF"/>
            </a:gs>
            <a:gs pos="90000">
              <a:srgbClr val="304DAF">
                <a:alpha val="36000"/>
              </a:srgbClr>
            </a:gs>
            <a:gs pos="94000">
              <a:srgbClr val="2E6792"/>
            </a:gs>
            <a:gs pos="92074">
              <a:srgbClr val="1667F7">
                <a:alpha val="9000"/>
              </a:srgbClr>
            </a:gs>
            <a:gs pos="90000">
              <a:srgbClr val="3333CC"/>
            </a:gs>
            <a:gs pos="95000">
              <a:srgbClr val="1170FF"/>
            </a:gs>
            <a:gs pos="100000">
              <a:srgbClr val="0066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611" y="2797206"/>
            <a:ext cx="5484794" cy="3440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622818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47565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43609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644008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226774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059832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622818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475656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9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851920" y="3559629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436096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4644008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26774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622818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1475656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3851920" y="450658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5436096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27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4644008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226774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305983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6228184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3851920" y="5429302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5436096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9" name="Zaoblený obdélník 28"/>
          <p:cNvSpPr/>
          <p:nvPr/>
        </p:nvSpPr>
        <p:spPr>
          <a:xfrm>
            <a:off x="4644008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0" name="Zaoblený obdélník 29"/>
          <p:cNvSpPr/>
          <p:nvPr/>
        </p:nvSpPr>
        <p:spPr>
          <a:xfrm>
            <a:off x="2267744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1" name="Zaoblený obdélník 30"/>
          <p:cNvSpPr/>
          <p:nvPr/>
        </p:nvSpPr>
        <p:spPr>
          <a:xfrm>
            <a:off x="3059832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7020272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9" name="Zaoblený obdélník 48"/>
          <p:cNvSpPr/>
          <p:nvPr/>
        </p:nvSpPr>
        <p:spPr>
          <a:xfrm>
            <a:off x="702027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7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6" name="Šipka doprava 45"/>
          <p:cNvSpPr/>
          <p:nvPr/>
        </p:nvSpPr>
        <p:spPr>
          <a:xfrm>
            <a:off x="3171157" y="908720"/>
            <a:ext cx="2376806" cy="1296144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36 : 4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7917601" y="5631424"/>
            <a:ext cx="648072" cy="560142"/>
          </a:xfrm>
          <a:prstGeom prst="actionButtonForwardNext">
            <a:avLst/>
          </a:prstGeom>
          <a:solidFill>
            <a:srgbClr val="0070C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2350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8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9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4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5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4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2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3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9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0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1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7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8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9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5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6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7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3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4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5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1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2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3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4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9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0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1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5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6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7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3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0" fill="hold">
                      <p:stCondLst>
                        <p:cond delay="0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3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4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5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6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1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2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3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4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9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0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1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7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8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9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7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" fill="hold">
                      <p:stCondLst>
                        <p:cond delay="0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5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6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77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8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79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0" fill="hold">
                      <p:stCondLst>
                        <p:cond delay="0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3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4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5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6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1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2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3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4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9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00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1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2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0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4" fill="hold">
                      <p:stCondLst>
                        <p:cond delay="0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7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08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9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0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11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2" fill="hold">
                      <p:stCondLst>
                        <p:cond delay="0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5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1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0" fill="hold">
                      <p:stCondLst>
                        <p:cond delay="0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3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4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5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6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48" grpId="0" animBg="1"/>
      <p:bldP spid="49" grpId="0" animBg="1"/>
      <p:bldP spid="46" grpId="0" animBg="1"/>
      <p:bldP spid="46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3399FF"/>
            </a:gs>
            <a:gs pos="16000">
              <a:srgbClr val="00CCCC"/>
            </a:gs>
            <a:gs pos="88000">
              <a:srgbClr val="9999FF"/>
            </a:gs>
            <a:gs pos="90000">
              <a:srgbClr val="304DAF">
                <a:alpha val="36000"/>
              </a:srgbClr>
            </a:gs>
            <a:gs pos="94000">
              <a:srgbClr val="2E6792"/>
            </a:gs>
            <a:gs pos="92074">
              <a:srgbClr val="1667F7">
                <a:alpha val="9000"/>
              </a:srgbClr>
            </a:gs>
            <a:gs pos="90000">
              <a:srgbClr val="3333CC"/>
            </a:gs>
            <a:gs pos="95000">
              <a:srgbClr val="1170FF"/>
            </a:gs>
            <a:gs pos="100000">
              <a:srgbClr val="0066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611" y="2797206"/>
            <a:ext cx="5484794" cy="3440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622818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47565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43609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644008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226774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059832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622818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851920" y="3559629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436096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4644008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26774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622818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1475656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3851920" y="450658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5436096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27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4644008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226774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305983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6228184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3851920" y="5429302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5436096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9" name="Zaoblený obdélník 28"/>
          <p:cNvSpPr/>
          <p:nvPr/>
        </p:nvSpPr>
        <p:spPr>
          <a:xfrm>
            <a:off x="4644008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0" name="Zaoblený obdélník 29"/>
          <p:cNvSpPr/>
          <p:nvPr/>
        </p:nvSpPr>
        <p:spPr>
          <a:xfrm>
            <a:off x="2267744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1" name="Zaoblený obdélník 30"/>
          <p:cNvSpPr/>
          <p:nvPr/>
        </p:nvSpPr>
        <p:spPr>
          <a:xfrm>
            <a:off x="3059832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7020272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9" name="Zaoblený obdélník 48"/>
          <p:cNvSpPr/>
          <p:nvPr/>
        </p:nvSpPr>
        <p:spPr>
          <a:xfrm>
            <a:off x="702027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7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6" name="Šipka doprava 45"/>
          <p:cNvSpPr/>
          <p:nvPr/>
        </p:nvSpPr>
        <p:spPr>
          <a:xfrm>
            <a:off x="3171157" y="908720"/>
            <a:ext cx="2376806" cy="1296144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8  .  3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7917601" y="5631424"/>
            <a:ext cx="648072" cy="560142"/>
          </a:xfrm>
          <a:prstGeom prst="actionButtonForwardNext">
            <a:avLst/>
          </a:prstGeom>
          <a:solidFill>
            <a:srgbClr val="0070C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928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8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9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4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5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2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3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0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1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8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9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6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7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3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4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5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2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3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0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1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0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5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6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7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3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0" fill="hold">
                      <p:stCondLst>
                        <p:cond delay="0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3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4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5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6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1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2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3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4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9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0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1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7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8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9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7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" fill="hold">
                      <p:stCondLst>
                        <p:cond delay="0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5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6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77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8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79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0" fill="hold">
                      <p:stCondLst>
                        <p:cond delay="0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3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4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5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6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1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2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3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4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9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00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1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2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0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4" fill="hold">
                      <p:stCondLst>
                        <p:cond delay="0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0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0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1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2" fill="hold">
                      <p:stCondLst>
                        <p:cond delay="0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5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6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7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48" grpId="0" animBg="1"/>
      <p:bldP spid="49" grpId="0" animBg="1"/>
      <p:bldP spid="46" grpId="0" animBg="1"/>
      <p:bldP spid="46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3399FF"/>
            </a:gs>
            <a:gs pos="16000">
              <a:srgbClr val="00CCCC"/>
            </a:gs>
            <a:gs pos="88000">
              <a:srgbClr val="9999FF"/>
            </a:gs>
            <a:gs pos="90000">
              <a:srgbClr val="304DAF">
                <a:alpha val="36000"/>
              </a:srgbClr>
            </a:gs>
            <a:gs pos="94000">
              <a:srgbClr val="2E6792"/>
            </a:gs>
            <a:gs pos="92074">
              <a:srgbClr val="1667F7">
                <a:alpha val="9000"/>
              </a:srgbClr>
            </a:gs>
            <a:gs pos="90000">
              <a:srgbClr val="3333CC"/>
            </a:gs>
            <a:gs pos="95000">
              <a:srgbClr val="1170FF"/>
            </a:gs>
            <a:gs pos="100000">
              <a:srgbClr val="0066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611" y="2797206"/>
            <a:ext cx="5484794" cy="3440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622818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47565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43609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644008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226774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059832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622818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851920" y="3559629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436096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4644008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26774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622818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1475656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3851920" y="450658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5436096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27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4644008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305983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6228184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3851920" y="5429302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5436096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9" name="Zaoblený obdélník 28"/>
          <p:cNvSpPr/>
          <p:nvPr/>
        </p:nvSpPr>
        <p:spPr>
          <a:xfrm>
            <a:off x="4644008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0" name="Zaoblený obdélník 29"/>
          <p:cNvSpPr/>
          <p:nvPr/>
        </p:nvSpPr>
        <p:spPr>
          <a:xfrm>
            <a:off x="2267744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1" name="Zaoblený obdélník 30"/>
          <p:cNvSpPr/>
          <p:nvPr/>
        </p:nvSpPr>
        <p:spPr>
          <a:xfrm>
            <a:off x="3059832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7020272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9" name="Zaoblený obdélník 48"/>
          <p:cNvSpPr/>
          <p:nvPr/>
        </p:nvSpPr>
        <p:spPr>
          <a:xfrm>
            <a:off x="702027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7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6" name="Šipka doprava 45"/>
          <p:cNvSpPr/>
          <p:nvPr/>
        </p:nvSpPr>
        <p:spPr>
          <a:xfrm>
            <a:off x="3171157" y="908720"/>
            <a:ext cx="2376806" cy="1296144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rgbClr val="FF0000"/>
                </a:solidFill>
              </a:rPr>
              <a:t>4</a:t>
            </a:r>
            <a:r>
              <a:rPr lang="cs-CZ" sz="5400" b="1" dirty="0" smtClean="0">
                <a:solidFill>
                  <a:srgbClr val="FF0000"/>
                </a:solidFill>
              </a:rPr>
              <a:t>  .  9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7917601" y="5631424"/>
            <a:ext cx="648072" cy="560142"/>
          </a:xfrm>
          <a:prstGeom prst="actionButtonForwardNext">
            <a:avLst/>
          </a:prstGeom>
          <a:solidFill>
            <a:srgbClr val="0070C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86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8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9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4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5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2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3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0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1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8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9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6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7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3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4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5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2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3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0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1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7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8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8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5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6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7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3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0" fill="hold">
                      <p:stCondLst>
                        <p:cond delay="0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3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4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5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6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1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2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3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4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9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0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1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7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8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9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71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" fill="hold">
                      <p:stCondLst>
                        <p:cond delay="0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5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6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77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8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7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0" fill="hold">
                      <p:stCondLst>
                        <p:cond delay="0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3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4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5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6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1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2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3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4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00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1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2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0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4" fill="hold">
                      <p:stCondLst>
                        <p:cond delay="0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7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08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9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0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48" grpId="0" animBg="1"/>
      <p:bldP spid="49" grpId="0" animBg="1"/>
      <p:bldP spid="46" grpId="0" animBg="1"/>
      <p:bldP spid="46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3399FF"/>
            </a:gs>
            <a:gs pos="16000">
              <a:srgbClr val="00CCCC"/>
            </a:gs>
            <a:gs pos="88000">
              <a:srgbClr val="9999FF"/>
            </a:gs>
            <a:gs pos="90000">
              <a:srgbClr val="304DAF">
                <a:alpha val="36000"/>
              </a:srgbClr>
            </a:gs>
            <a:gs pos="94000">
              <a:srgbClr val="2E6792"/>
            </a:gs>
            <a:gs pos="92074">
              <a:srgbClr val="1667F7">
                <a:alpha val="9000"/>
              </a:srgbClr>
            </a:gs>
            <a:gs pos="90000">
              <a:srgbClr val="3333CC"/>
            </a:gs>
            <a:gs pos="95000">
              <a:srgbClr val="1170FF"/>
            </a:gs>
            <a:gs pos="100000">
              <a:srgbClr val="0066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611" y="2797206"/>
            <a:ext cx="5484794" cy="3440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622818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47565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43609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644008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226774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059832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622818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851920" y="3559629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436096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4644008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26774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622818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1475656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5436096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27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4644008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305983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6228184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3851920" y="5429302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5436096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9" name="Zaoblený obdélník 28"/>
          <p:cNvSpPr/>
          <p:nvPr/>
        </p:nvSpPr>
        <p:spPr>
          <a:xfrm>
            <a:off x="4644008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0" name="Zaoblený obdélník 29"/>
          <p:cNvSpPr/>
          <p:nvPr/>
        </p:nvSpPr>
        <p:spPr>
          <a:xfrm>
            <a:off x="2267744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1" name="Zaoblený obdélník 30"/>
          <p:cNvSpPr/>
          <p:nvPr/>
        </p:nvSpPr>
        <p:spPr>
          <a:xfrm>
            <a:off x="3059832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7020272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9" name="Zaoblený obdélník 48"/>
          <p:cNvSpPr/>
          <p:nvPr/>
        </p:nvSpPr>
        <p:spPr>
          <a:xfrm>
            <a:off x="702027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7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6" name="Šipka doprava 45"/>
          <p:cNvSpPr/>
          <p:nvPr/>
        </p:nvSpPr>
        <p:spPr>
          <a:xfrm>
            <a:off x="3171157" y="908720"/>
            <a:ext cx="2376806" cy="1296144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0  :  2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7917601" y="5631424"/>
            <a:ext cx="648072" cy="560142"/>
          </a:xfrm>
          <a:prstGeom prst="actionButtonForwardNext">
            <a:avLst/>
          </a:prstGeom>
          <a:solidFill>
            <a:srgbClr val="0070C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6605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8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9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4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5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2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3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0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1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0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7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8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9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5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6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7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3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4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5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1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2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3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4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9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0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1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5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6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7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3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0" fill="hold">
                      <p:stCondLst>
                        <p:cond delay="0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3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4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5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6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1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2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3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4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9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0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1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7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8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9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7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" fill="hold">
                      <p:stCondLst>
                        <p:cond delay="0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5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6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77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8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79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0" fill="hold">
                      <p:stCondLst>
                        <p:cond delay="0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3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4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5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6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1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2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3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4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9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00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1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2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1" grpId="0" animBg="1"/>
      <p:bldP spid="22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48" grpId="0" animBg="1"/>
      <p:bldP spid="49" grpId="0" animBg="1"/>
      <p:bldP spid="46" grpId="0" animBg="1"/>
      <p:bldP spid="46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3399FF"/>
            </a:gs>
            <a:gs pos="16000">
              <a:srgbClr val="00CCCC"/>
            </a:gs>
            <a:gs pos="88000">
              <a:srgbClr val="9999FF"/>
            </a:gs>
            <a:gs pos="90000">
              <a:srgbClr val="304DAF">
                <a:alpha val="36000"/>
              </a:srgbClr>
            </a:gs>
            <a:gs pos="94000">
              <a:srgbClr val="2E6792"/>
            </a:gs>
            <a:gs pos="92074">
              <a:srgbClr val="1667F7">
                <a:alpha val="9000"/>
              </a:srgbClr>
            </a:gs>
            <a:gs pos="90000">
              <a:srgbClr val="3333CC"/>
            </a:gs>
            <a:gs pos="95000">
              <a:srgbClr val="1170FF"/>
            </a:gs>
            <a:gs pos="100000">
              <a:srgbClr val="0066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611" y="2797206"/>
            <a:ext cx="5484794" cy="3440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622818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47565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43609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644008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226774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059832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622818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851920" y="3559629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436096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26774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622818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1475656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5436096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27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4644008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305983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6228184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3851920" y="5429302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5436096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9" name="Zaoblený obdélník 28"/>
          <p:cNvSpPr/>
          <p:nvPr/>
        </p:nvSpPr>
        <p:spPr>
          <a:xfrm>
            <a:off x="4644008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0" name="Zaoblený obdélník 29"/>
          <p:cNvSpPr/>
          <p:nvPr/>
        </p:nvSpPr>
        <p:spPr>
          <a:xfrm>
            <a:off x="2267744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1" name="Zaoblený obdélník 30"/>
          <p:cNvSpPr/>
          <p:nvPr/>
        </p:nvSpPr>
        <p:spPr>
          <a:xfrm>
            <a:off x="3059832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7020272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9" name="Zaoblený obdélník 48"/>
          <p:cNvSpPr/>
          <p:nvPr/>
        </p:nvSpPr>
        <p:spPr>
          <a:xfrm>
            <a:off x="702027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7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6" name="Šipka doprava 45"/>
          <p:cNvSpPr/>
          <p:nvPr/>
        </p:nvSpPr>
        <p:spPr>
          <a:xfrm>
            <a:off x="3171157" y="908720"/>
            <a:ext cx="2376806" cy="1296144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3  .  9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7917601" y="5631424"/>
            <a:ext cx="648072" cy="560142"/>
          </a:xfrm>
          <a:prstGeom prst="actionButtonForwardNext">
            <a:avLst/>
          </a:prstGeom>
          <a:solidFill>
            <a:srgbClr val="0070C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0803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8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9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4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5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2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3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0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1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8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9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6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7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3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4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5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2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3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0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1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7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8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8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5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6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7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39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0" fill="hold">
                      <p:stCondLst>
                        <p:cond delay="0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3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4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5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6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1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2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3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4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9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0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1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7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8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9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7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" fill="hold">
                      <p:stCondLst>
                        <p:cond delay="0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5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6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77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8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79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0" fill="hold">
                      <p:stCondLst>
                        <p:cond delay="0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3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4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5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1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2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3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4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6" grpId="0" animBg="1"/>
      <p:bldP spid="18" grpId="0" animBg="1"/>
      <p:bldP spid="19" grpId="0" animBg="1"/>
      <p:bldP spid="21" grpId="0" animBg="1"/>
      <p:bldP spid="22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48" grpId="0" animBg="1"/>
      <p:bldP spid="49" grpId="0" animBg="1"/>
      <p:bldP spid="46" grpId="0" animBg="1"/>
      <p:bldP spid="46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3399FF"/>
            </a:gs>
            <a:gs pos="16000">
              <a:srgbClr val="00CCCC"/>
            </a:gs>
            <a:gs pos="88000">
              <a:srgbClr val="9999FF"/>
            </a:gs>
            <a:gs pos="90000">
              <a:srgbClr val="304DAF">
                <a:alpha val="36000"/>
              </a:srgbClr>
            </a:gs>
            <a:gs pos="94000">
              <a:srgbClr val="2E6792"/>
            </a:gs>
            <a:gs pos="92074">
              <a:srgbClr val="1667F7">
                <a:alpha val="9000"/>
              </a:srgbClr>
            </a:gs>
            <a:gs pos="90000">
              <a:srgbClr val="3333CC"/>
            </a:gs>
            <a:gs pos="95000">
              <a:srgbClr val="1170FF"/>
            </a:gs>
            <a:gs pos="100000">
              <a:srgbClr val="0066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611" y="2797206"/>
            <a:ext cx="5484794" cy="3440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622818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47565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43609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644008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226774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059832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622818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851920" y="3559629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436096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26774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622818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1475656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4644008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305983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6228184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3851920" y="5429302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5436096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9" name="Zaoblený obdélník 28"/>
          <p:cNvSpPr/>
          <p:nvPr/>
        </p:nvSpPr>
        <p:spPr>
          <a:xfrm>
            <a:off x="4644008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0" name="Zaoblený obdélník 29"/>
          <p:cNvSpPr/>
          <p:nvPr/>
        </p:nvSpPr>
        <p:spPr>
          <a:xfrm>
            <a:off x="2267744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1" name="Zaoblený obdélník 30"/>
          <p:cNvSpPr/>
          <p:nvPr/>
        </p:nvSpPr>
        <p:spPr>
          <a:xfrm>
            <a:off x="3059832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7020272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9" name="Zaoblený obdélník 48"/>
          <p:cNvSpPr/>
          <p:nvPr/>
        </p:nvSpPr>
        <p:spPr>
          <a:xfrm>
            <a:off x="702027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7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6" name="Šipka doprava 45"/>
          <p:cNvSpPr/>
          <p:nvPr/>
        </p:nvSpPr>
        <p:spPr>
          <a:xfrm>
            <a:off x="3171157" y="908720"/>
            <a:ext cx="2376806" cy="1296144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4  .  5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7917601" y="5631424"/>
            <a:ext cx="648072" cy="560142"/>
          </a:xfrm>
          <a:prstGeom prst="actionButtonForwardNext">
            <a:avLst/>
          </a:prstGeom>
          <a:solidFill>
            <a:srgbClr val="0070C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2890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8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9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4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5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2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3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0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1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8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9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6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7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3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4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5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2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3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0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1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7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8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5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6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7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8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3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4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5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6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4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1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2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3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4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9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0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1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7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" fill="hold">
                      <p:stCondLst>
                        <p:cond delay="0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5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6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77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8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79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0" fill="hold">
                      <p:stCondLst>
                        <p:cond delay="0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3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4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5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6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6" grpId="0" animBg="1"/>
      <p:bldP spid="18" grpId="0" animBg="1"/>
      <p:bldP spid="19" grpId="0" animBg="1"/>
      <p:bldP spid="22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48" grpId="0" animBg="1"/>
      <p:bldP spid="49" grpId="0" animBg="1"/>
      <p:bldP spid="46" grpId="0" animBg="1"/>
      <p:bldP spid="46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3399FF"/>
            </a:gs>
            <a:gs pos="16000">
              <a:srgbClr val="00CCCC"/>
            </a:gs>
            <a:gs pos="88000">
              <a:srgbClr val="9999FF"/>
            </a:gs>
            <a:gs pos="90000">
              <a:srgbClr val="304DAF">
                <a:alpha val="36000"/>
              </a:srgbClr>
            </a:gs>
            <a:gs pos="94000">
              <a:srgbClr val="2E6792"/>
            </a:gs>
            <a:gs pos="92074">
              <a:srgbClr val="1667F7">
                <a:alpha val="9000"/>
              </a:srgbClr>
            </a:gs>
            <a:gs pos="90000">
              <a:srgbClr val="3333CC"/>
            </a:gs>
            <a:gs pos="95000">
              <a:srgbClr val="1170FF"/>
            </a:gs>
            <a:gs pos="100000">
              <a:srgbClr val="0066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611" y="2797206"/>
            <a:ext cx="5484794" cy="3440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622818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47565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43609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644008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226774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059832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622818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851920" y="3559629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436096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26774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622818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1475656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4644008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305983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6228184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3851920" y="5429302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5436096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9" name="Zaoblený obdélník 28"/>
          <p:cNvSpPr/>
          <p:nvPr/>
        </p:nvSpPr>
        <p:spPr>
          <a:xfrm>
            <a:off x="4644008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1" name="Zaoblený obdélník 30"/>
          <p:cNvSpPr/>
          <p:nvPr/>
        </p:nvSpPr>
        <p:spPr>
          <a:xfrm>
            <a:off x="3059832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7020272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9" name="Zaoblený obdélník 48"/>
          <p:cNvSpPr/>
          <p:nvPr/>
        </p:nvSpPr>
        <p:spPr>
          <a:xfrm>
            <a:off x="702027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7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6" name="Šipka doprava 45"/>
          <p:cNvSpPr/>
          <p:nvPr/>
        </p:nvSpPr>
        <p:spPr>
          <a:xfrm>
            <a:off x="3171157" y="908720"/>
            <a:ext cx="2376806" cy="1296144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4  :  4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7917601" y="5631424"/>
            <a:ext cx="648072" cy="560142"/>
          </a:xfrm>
          <a:prstGeom prst="actionButtonForwardNext">
            <a:avLst/>
          </a:prstGeom>
          <a:solidFill>
            <a:srgbClr val="0070C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283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8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9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4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5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2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3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0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1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8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9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6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7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3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4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5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2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3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0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1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7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8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5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6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7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8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3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4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5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6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1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2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3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4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4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6" fill="hold">
                      <p:stCondLst>
                        <p:cond delay="0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9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0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1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2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0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8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7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" fill="hold">
                      <p:stCondLst>
                        <p:cond delay="0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5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6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77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8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6" grpId="0" animBg="1"/>
      <p:bldP spid="18" grpId="0" animBg="1"/>
      <p:bldP spid="19" grpId="0" animBg="1"/>
      <p:bldP spid="22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1" grpId="0" animBg="1"/>
      <p:bldP spid="48" grpId="0" animBg="1"/>
      <p:bldP spid="49" grpId="0" animBg="1"/>
      <p:bldP spid="46" grpId="0" animBg="1"/>
      <p:bldP spid="46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3399FF"/>
            </a:gs>
            <a:gs pos="16000">
              <a:srgbClr val="00CCCC"/>
            </a:gs>
            <a:gs pos="88000">
              <a:srgbClr val="9999FF"/>
            </a:gs>
            <a:gs pos="90000">
              <a:srgbClr val="304DAF">
                <a:alpha val="36000"/>
              </a:srgbClr>
            </a:gs>
            <a:gs pos="94000">
              <a:srgbClr val="2E6792"/>
            </a:gs>
            <a:gs pos="92074">
              <a:srgbClr val="1667F7">
                <a:alpha val="9000"/>
              </a:srgbClr>
            </a:gs>
            <a:gs pos="90000">
              <a:srgbClr val="3333CC"/>
            </a:gs>
            <a:gs pos="95000">
              <a:srgbClr val="1170FF"/>
            </a:gs>
            <a:gs pos="100000">
              <a:srgbClr val="0066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611" y="2797206"/>
            <a:ext cx="5484794" cy="3440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622818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47565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43609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644008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226774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059832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622818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851920" y="3559629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436096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26774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622818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1475656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4644008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305983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3851920" y="5429302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5436096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9" name="Zaoblený obdélník 28"/>
          <p:cNvSpPr/>
          <p:nvPr/>
        </p:nvSpPr>
        <p:spPr>
          <a:xfrm>
            <a:off x="4644008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1" name="Zaoblený obdélník 30"/>
          <p:cNvSpPr/>
          <p:nvPr/>
        </p:nvSpPr>
        <p:spPr>
          <a:xfrm>
            <a:off x="3059832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7020272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9" name="Zaoblený obdélník 48"/>
          <p:cNvSpPr/>
          <p:nvPr/>
        </p:nvSpPr>
        <p:spPr>
          <a:xfrm>
            <a:off x="702027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7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6" name="Šipka doprava 45"/>
          <p:cNvSpPr/>
          <p:nvPr/>
        </p:nvSpPr>
        <p:spPr>
          <a:xfrm>
            <a:off x="3171157" y="908720"/>
            <a:ext cx="2376806" cy="1296144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rgbClr val="FF0000"/>
                </a:solidFill>
              </a:rPr>
              <a:t>2</a:t>
            </a:r>
            <a:r>
              <a:rPr lang="cs-CZ" sz="5400" b="1" dirty="0" smtClean="0">
                <a:solidFill>
                  <a:srgbClr val="FF0000"/>
                </a:solidFill>
              </a:rPr>
              <a:t>  .  7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7917601" y="5631424"/>
            <a:ext cx="648072" cy="560142"/>
          </a:xfrm>
          <a:prstGeom prst="actionButtonForwardNext">
            <a:avLst/>
          </a:prstGeom>
          <a:solidFill>
            <a:srgbClr val="0070C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6911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8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9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4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5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2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3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0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1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8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9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6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7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3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4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5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2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3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0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1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7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8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5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6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7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8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3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4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5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6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4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1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2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3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4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0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1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7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8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9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6" grpId="0" animBg="1"/>
      <p:bldP spid="18" grpId="0" animBg="1"/>
      <p:bldP spid="19" grpId="0" animBg="1"/>
      <p:bldP spid="22" grpId="0" animBg="1"/>
      <p:bldP spid="24" grpId="0" animBg="1"/>
      <p:bldP spid="27" grpId="0" animBg="1"/>
      <p:bldP spid="28" grpId="0" animBg="1"/>
      <p:bldP spid="29" grpId="0" animBg="1"/>
      <p:bldP spid="31" grpId="0" animBg="1"/>
      <p:bldP spid="48" grpId="0" animBg="1"/>
      <p:bldP spid="49" grpId="0" animBg="1"/>
      <p:bldP spid="46" grpId="0" animBg="1"/>
      <p:bldP spid="46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3399FF"/>
            </a:gs>
            <a:gs pos="16000">
              <a:srgbClr val="00CCCC"/>
            </a:gs>
            <a:gs pos="88000">
              <a:srgbClr val="9999FF"/>
            </a:gs>
            <a:gs pos="90000">
              <a:srgbClr val="304DAF">
                <a:alpha val="36000"/>
              </a:srgbClr>
            </a:gs>
            <a:gs pos="94000">
              <a:srgbClr val="2E6792"/>
            </a:gs>
            <a:gs pos="92074">
              <a:srgbClr val="1667F7">
                <a:alpha val="9000"/>
              </a:srgbClr>
            </a:gs>
            <a:gs pos="90000">
              <a:srgbClr val="3333CC"/>
            </a:gs>
            <a:gs pos="95000">
              <a:srgbClr val="1170FF"/>
            </a:gs>
            <a:gs pos="100000">
              <a:srgbClr val="0066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611" y="2797206"/>
            <a:ext cx="5484794" cy="3440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622818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47565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43609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644008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226774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059832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622818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851920" y="3559629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436096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26774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622818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1475656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4644008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305983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3851920" y="5429302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5436096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9" name="Zaoblený obdélník 28"/>
          <p:cNvSpPr/>
          <p:nvPr/>
        </p:nvSpPr>
        <p:spPr>
          <a:xfrm>
            <a:off x="4644008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7020272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9" name="Zaoblený obdélník 48"/>
          <p:cNvSpPr/>
          <p:nvPr/>
        </p:nvSpPr>
        <p:spPr>
          <a:xfrm>
            <a:off x="702027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7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6" name="Šipka doprava 45"/>
          <p:cNvSpPr/>
          <p:nvPr/>
        </p:nvSpPr>
        <p:spPr>
          <a:xfrm>
            <a:off x="3171157" y="908720"/>
            <a:ext cx="2376806" cy="1296144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14 : 2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7917601" y="5631424"/>
            <a:ext cx="648072" cy="560142"/>
          </a:xfrm>
          <a:prstGeom prst="actionButtonForwardNext">
            <a:avLst/>
          </a:prstGeom>
          <a:solidFill>
            <a:srgbClr val="0070C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3215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8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9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4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5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2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3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0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1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8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9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6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7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3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4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5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2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3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0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1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7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8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8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5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6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7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39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0" fill="hold">
                      <p:stCondLst>
                        <p:cond delay="0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3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4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5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1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2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3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4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9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0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1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6" grpId="0" animBg="1"/>
      <p:bldP spid="18" grpId="0" animBg="1"/>
      <p:bldP spid="19" grpId="0" animBg="1"/>
      <p:bldP spid="22" grpId="0" animBg="1"/>
      <p:bldP spid="24" grpId="0" animBg="1"/>
      <p:bldP spid="27" grpId="0" animBg="1"/>
      <p:bldP spid="28" grpId="0" animBg="1"/>
      <p:bldP spid="29" grpId="0" animBg="1"/>
      <p:bldP spid="48" grpId="0" animBg="1"/>
      <p:bldP spid="49" grpId="0" animBg="1"/>
      <p:bldP spid="46" grpId="0" animBg="1"/>
      <p:bldP spid="46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3399FF"/>
            </a:gs>
            <a:gs pos="16000">
              <a:srgbClr val="00CCCC"/>
            </a:gs>
            <a:gs pos="88000">
              <a:srgbClr val="9999FF"/>
            </a:gs>
            <a:gs pos="90000">
              <a:srgbClr val="304DAF">
                <a:alpha val="36000"/>
              </a:srgbClr>
            </a:gs>
            <a:gs pos="94000">
              <a:srgbClr val="2E6792"/>
            </a:gs>
            <a:gs pos="92074">
              <a:srgbClr val="1667F7">
                <a:alpha val="9000"/>
              </a:srgbClr>
            </a:gs>
            <a:gs pos="90000">
              <a:srgbClr val="3333CC"/>
            </a:gs>
            <a:gs pos="95000">
              <a:srgbClr val="1170FF"/>
            </a:gs>
            <a:gs pos="100000">
              <a:srgbClr val="0066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611" y="2797206"/>
            <a:ext cx="5484794" cy="3440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622818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47565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43609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644008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226774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059832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622818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851920" y="3559629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436096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26774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622818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1475656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4644008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305983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3851920" y="5429302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5436096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9" name="Zaoblený obdélník 28"/>
          <p:cNvSpPr/>
          <p:nvPr/>
        </p:nvSpPr>
        <p:spPr>
          <a:xfrm>
            <a:off x="4644008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7020272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6" name="Šipka doprava 45"/>
          <p:cNvSpPr/>
          <p:nvPr/>
        </p:nvSpPr>
        <p:spPr>
          <a:xfrm>
            <a:off x="3171157" y="908720"/>
            <a:ext cx="2376806" cy="1296144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rgbClr val="FF0000"/>
                </a:solidFill>
              </a:rPr>
              <a:t>5</a:t>
            </a:r>
            <a:r>
              <a:rPr lang="cs-CZ" sz="5400" b="1" dirty="0" smtClean="0">
                <a:solidFill>
                  <a:srgbClr val="FF0000"/>
                </a:solidFill>
              </a:rPr>
              <a:t>  .  6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7917601" y="5631424"/>
            <a:ext cx="648072" cy="560142"/>
          </a:xfrm>
          <a:prstGeom prst="actionButtonForwardNext">
            <a:avLst/>
          </a:prstGeom>
          <a:solidFill>
            <a:srgbClr val="0070C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2946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8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9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4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5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2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3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0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1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0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7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8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9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5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6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7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3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4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5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1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2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3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4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9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0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1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5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39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0" fill="hold">
                      <p:stCondLst>
                        <p:cond delay="0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3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4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5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6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1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2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3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4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6" grpId="0" animBg="1"/>
      <p:bldP spid="18" grpId="0" animBg="1"/>
      <p:bldP spid="19" grpId="0" animBg="1"/>
      <p:bldP spid="22" grpId="0" animBg="1"/>
      <p:bldP spid="24" grpId="0" animBg="1"/>
      <p:bldP spid="27" grpId="0" animBg="1"/>
      <p:bldP spid="28" grpId="0" animBg="1"/>
      <p:bldP spid="29" grpId="0" animBg="1"/>
      <p:bldP spid="48" grpId="0" animBg="1"/>
      <p:bldP spid="46" grpId="0" animBg="1"/>
      <p:bldP spid="46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3399FF"/>
            </a:gs>
            <a:gs pos="16000">
              <a:srgbClr val="00CCCC"/>
            </a:gs>
            <a:gs pos="88000">
              <a:srgbClr val="9999FF"/>
            </a:gs>
            <a:gs pos="90000">
              <a:srgbClr val="304DAF">
                <a:alpha val="36000"/>
              </a:srgbClr>
            </a:gs>
            <a:gs pos="94000">
              <a:srgbClr val="2E6792"/>
            </a:gs>
            <a:gs pos="92074">
              <a:srgbClr val="1667F7">
                <a:alpha val="9000"/>
              </a:srgbClr>
            </a:gs>
            <a:gs pos="90000">
              <a:srgbClr val="3333CC"/>
            </a:gs>
            <a:gs pos="95000">
              <a:srgbClr val="1170FF"/>
            </a:gs>
            <a:gs pos="100000">
              <a:srgbClr val="0066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611" y="2797206"/>
            <a:ext cx="5484794" cy="3440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622818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47565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43609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644008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226774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059832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851920" y="3559629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436096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26774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622818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1475656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4644008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305983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3851920" y="5429302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5436096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9" name="Zaoblený obdélník 28"/>
          <p:cNvSpPr/>
          <p:nvPr/>
        </p:nvSpPr>
        <p:spPr>
          <a:xfrm>
            <a:off x="4644008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7020272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6" name="Šipka doprava 45"/>
          <p:cNvSpPr/>
          <p:nvPr/>
        </p:nvSpPr>
        <p:spPr>
          <a:xfrm>
            <a:off x="3171157" y="908720"/>
            <a:ext cx="2376806" cy="1296144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33 : 3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7917601" y="5631424"/>
            <a:ext cx="648072" cy="560142"/>
          </a:xfrm>
          <a:prstGeom prst="actionButtonForwardNext">
            <a:avLst/>
          </a:prstGeom>
          <a:solidFill>
            <a:srgbClr val="0070C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1994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8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9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4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5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4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2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3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9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0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1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7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8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9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5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6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7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3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4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5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1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2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3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4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9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0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1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5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6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7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3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0" fill="hold">
                      <p:stCondLst>
                        <p:cond delay="0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3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4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5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6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3" grpId="0" animBg="1"/>
      <p:bldP spid="14" grpId="0" animBg="1"/>
      <p:bldP spid="16" grpId="0" animBg="1"/>
      <p:bldP spid="18" grpId="0" animBg="1"/>
      <p:bldP spid="19" grpId="0" animBg="1"/>
      <p:bldP spid="22" grpId="0" animBg="1"/>
      <p:bldP spid="24" grpId="0" animBg="1"/>
      <p:bldP spid="27" grpId="0" animBg="1"/>
      <p:bldP spid="28" grpId="0" animBg="1"/>
      <p:bldP spid="29" grpId="0" animBg="1"/>
      <p:bldP spid="48" grpId="0" animBg="1"/>
      <p:bldP spid="46" grpId="0" animBg="1"/>
      <p:bldP spid="46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3399FF"/>
            </a:gs>
            <a:gs pos="16000">
              <a:srgbClr val="00CCCC"/>
            </a:gs>
            <a:gs pos="88000">
              <a:srgbClr val="9999FF"/>
            </a:gs>
            <a:gs pos="90000">
              <a:srgbClr val="304DAF">
                <a:alpha val="36000"/>
              </a:srgbClr>
            </a:gs>
            <a:gs pos="94000">
              <a:srgbClr val="2E6792"/>
            </a:gs>
            <a:gs pos="92074">
              <a:srgbClr val="1667F7">
                <a:alpha val="9000"/>
              </a:srgbClr>
            </a:gs>
            <a:gs pos="90000">
              <a:srgbClr val="3333CC"/>
            </a:gs>
            <a:gs pos="95000">
              <a:srgbClr val="1170FF"/>
            </a:gs>
            <a:gs pos="100000">
              <a:srgbClr val="0066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611" y="2797206"/>
            <a:ext cx="5484794" cy="3440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622818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47565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43609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644008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226774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059832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436096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26774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622818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1475656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4644008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305983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3851920" y="5429302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5436096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9" name="Zaoblený obdélník 28"/>
          <p:cNvSpPr/>
          <p:nvPr/>
        </p:nvSpPr>
        <p:spPr>
          <a:xfrm>
            <a:off x="4644008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7020272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6" name="Šipka doprava 45"/>
          <p:cNvSpPr/>
          <p:nvPr/>
        </p:nvSpPr>
        <p:spPr>
          <a:xfrm>
            <a:off x="3171157" y="908720"/>
            <a:ext cx="2376806" cy="1296144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5  .  5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7917601" y="5631424"/>
            <a:ext cx="648072" cy="560142"/>
          </a:xfrm>
          <a:prstGeom prst="actionButtonForwardNext">
            <a:avLst/>
          </a:prstGeom>
          <a:solidFill>
            <a:srgbClr val="0070C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161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8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9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4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5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4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2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3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9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0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1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7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8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9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5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6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7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3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4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5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1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2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3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4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0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1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5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6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7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4" grpId="0" animBg="1"/>
      <p:bldP spid="16" grpId="0" animBg="1"/>
      <p:bldP spid="18" grpId="0" animBg="1"/>
      <p:bldP spid="19" grpId="0" animBg="1"/>
      <p:bldP spid="22" grpId="0" animBg="1"/>
      <p:bldP spid="24" grpId="0" animBg="1"/>
      <p:bldP spid="27" grpId="0" animBg="1"/>
      <p:bldP spid="28" grpId="0" animBg="1"/>
      <p:bldP spid="29" grpId="0" animBg="1"/>
      <p:bldP spid="48" grpId="0" animBg="1"/>
      <p:bldP spid="46" grpId="0" animBg="1"/>
      <p:bldP spid="46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3399FF"/>
            </a:gs>
            <a:gs pos="16000">
              <a:srgbClr val="00CCCC"/>
            </a:gs>
            <a:gs pos="88000">
              <a:srgbClr val="9999FF"/>
            </a:gs>
            <a:gs pos="90000">
              <a:srgbClr val="304DAF">
                <a:alpha val="36000"/>
              </a:srgbClr>
            </a:gs>
            <a:gs pos="94000">
              <a:srgbClr val="2E6792"/>
            </a:gs>
            <a:gs pos="92074">
              <a:srgbClr val="1667F7">
                <a:alpha val="9000"/>
              </a:srgbClr>
            </a:gs>
            <a:gs pos="90000">
              <a:srgbClr val="3333CC"/>
            </a:gs>
            <a:gs pos="95000">
              <a:srgbClr val="1170FF"/>
            </a:gs>
            <a:gs pos="100000">
              <a:srgbClr val="0066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611" y="2797206"/>
            <a:ext cx="5484794" cy="3440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622818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47565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43609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644008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226774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059832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26774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622818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1475656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4644008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305983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3851920" y="5429302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5436096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9" name="Zaoblený obdélník 28"/>
          <p:cNvSpPr/>
          <p:nvPr/>
        </p:nvSpPr>
        <p:spPr>
          <a:xfrm>
            <a:off x="4644008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21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7020272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6" name="Šipka doprava 45"/>
          <p:cNvSpPr/>
          <p:nvPr/>
        </p:nvSpPr>
        <p:spPr>
          <a:xfrm>
            <a:off x="3171157" y="908720"/>
            <a:ext cx="2376806" cy="1296144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rgbClr val="FF0000"/>
                </a:solidFill>
              </a:rPr>
              <a:t>3</a:t>
            </a:r>
            <a:r>
              <a:rPr lang="cs-CZ" sz="5400" b="1" dirty="0" smtClean="0">
                <a:solidFill>
                  <a:srgbClr val="FF0000"/>
                </a:solidFill>
              </a:rPr>
              <a:t>  .  7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7917601" y="5631424"/>
            <a:ext cx="648072" cy="560142"/>
          </a:xfrm>
          <a:prstGeom prst="actionButtonForwardNext">
            <a:avLst/>
          </a:prstGeom>
          <a:solidFill>
            <a:srgbClr val="0070C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7561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8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9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4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5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2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3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0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1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8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9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6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7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3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4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5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2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3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2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0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1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6" grpId="0" animBg="1"/>
      <p:bldP spid="18" grpId="0" animBg="1"/>
      <p:bldP spid="19" grpId="0" animBg="1"/>
      <p:bldP spid="22" grpId="0" animBg="1"/>
      <p:bldP spid="24" grpId="0" animBg="1"/>
      <p:bldP spid="27" grpId="0" animBg="1"/>
      <p:bldP spid="28" grpId="0" animBg="1"/>
      <p:bldP spid="29" grpId="0" animBg="1"/>
      <p:bldP spid="48" grpId="0" animBg="1"/>
      <p:bldP spid="46" grpId="0" animBg="1"/>
      <p:bldP spid="46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3399FF"/>
            </a:gs>
            <a:gs pos="16000">
              <a:srgbClr val="00CCCC"/>
            </a:gs>
            <a:gs pos="88000">
              <a:srgbClr val="9999FF"/>
            </a:gs>
            <a:gs pos="90000">
              <a:srgbClr val="304DAF">
                <a:alpha val="36000"/>
              </a:srgbClr>
            </a:gs>
            <a:gs pos="94000">
              <a:srgbClr val="2E6792"/>
            </a:gs>
            <a:gs pos="92074">
              <a:srgbClr val="1667F7">
                <a:alpha val="9000"/>
              </a:srgbClr>
            </a:gs>
            <a:gs pos="90000">
              <a:srgbClr val="3333CC"/>
            </a:gs>
            <a:gs pos="95000">
              <a:srgbClr val="1170FF"/>
            </a:gs>
            <a:gs pos="100000">
              <a:srgbClr val="0066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611" y="2797206"/>
            <a:ext cx="5484794" cy="3440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622818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47565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43609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644008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226774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059832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26774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622818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1475656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4644008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305983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3851920" y="5429302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5436096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7020272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6" name="Šipka doprava 45"/>
          <p:cNvSpPr/>
          <p:nvPr/>
        </p:nvSpPr>
        <p:spPr>
          <a:xfrm>
            <a:off x="3171157" y="908720"/>
            <a:ext cx="2376806" cy="1296144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40 : 5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7917601" y="5631424"/>
            <a:ext cx="648072" cy="560142"/>
          </a:xfrm>
          <a:prstGeom prst="actionButtonForwardNext">
            <a:avLst/>
          </a:prstGeom>
          <a:solidFill>
            <a:srgbClr val="0070C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6112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8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9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6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7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4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5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2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3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9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0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1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7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8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9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5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6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7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3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4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5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1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2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3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4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9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0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1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6" grpId="0" animBg="1"/>
      <p:bldP spid="18" grpId="0" animBg="1"/>
      <p:bldP spid="19" grpId="0" animBg="1"/>
      <p:bldP spid="22" grpId="0" animBg="1"/>
      <p:bldP spid="24" grpId="0" animBg="1"/>
      <p:bldP spid="27" grpId="0" animBg="1"/>
      <p:bldP spid="28" grpId="0" animBg="1"/>
      <p:bldP spid="48" grpId="0" animBg="1"/>
      <p:bldP spid="46" grpId="0" animBg="1"/>
      <p:bldP spid="46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3399FF"/>
            </a:gs>
            <a:gs pos="16000">
              <a:srgbClr val="00CCCC"/>
            </a:gs>
            <a:gs pos="88000">
              <a:srgbClr val="9999FF"/>
            </a:gs>
            <a:gs pos="90000">
              <a:srgbClr val="304DAF">
                <a:alpha val="36000"/>
              </a:srgbClr>
            </a:gs>
            <a:gs pos="94000">
              <a:srgbClr val="2E6792"/>
            </a:gs>
            <a:gs pos="92074">
              <a:srgbClr val="1667F7">
                <a:alpha val="9000"/>
              </a:srgbClr>
            </a:gs>
            <a:gs pos="90000">
              <a:srgbClr val="3333CC"/>
            </a:gs>
            <a:gs pos="95000">
              <a:srgbClr val="1170FF"/>
            </a:gs>
            <a:gs pos="100000">
              <a:srgbClr val="0066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611" y="2797206"/>
            <a:ext cx="5484794" cy="3440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622818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47565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43609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226774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059832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26774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622818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1475656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4644008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305983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3851920" y="5429302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5436096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7020272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6" name="Šipka doprava 45"/>
          <p:cNvSpPr/>
          <p:nvPr/>
        </p:nvSpPr>
        <p:spPr>
          <a:xfrm>
            <a:off x="3171157" y="908720"/>
            <a:ext cx="2376806" cy="1296144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20 : 2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7917601" y="5631424"/>
            <a:ext cx="648072" cy="560142"/>
          </a:xfrm>
          <a:prstGeom prst="actionButtonForwardNext">
            <a:avLst/>
          </a:prstGeom>
          <a:solidFill>
            <a:srgbClr val="0070C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865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8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9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4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5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2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3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0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1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0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7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8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9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5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6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7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3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4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5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1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2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3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4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9" grpId="0" animBg="1"/>
      <p:bldP spid="10" grpId="0" animBg="1"/>
      <p:bldP spid="16" grpId="0" animBg="1"/>
      <p:bldP spid="18" grpId="0" animBg="1"/>
      <p:bldP spid="19" grpId="0" animBg="1"/>
      <p:bldP spid="22" grpId="0" animBg="1"/>
      <p:bldP spid="24" grpId="0" animBg="1"/>
      <p:bldP spid="27" grpId="0" animBg="1"/>
      <p:bldP spid="28" grpId="0" animBg="1"/>
      <p:bldP spid="48" grpId="0" animBg="1"/>
      <p:bldP spid="46" grpId="0" animBg="1"/>
      <p:bldP spid="46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3399FF"/>
            </a:gs>
            <a:gs pos="16000">
              <a:srgbClr val="00CCCC"/>
            </a:gs>
            <a:gs pos="88000">
              <a:srgbClr val="9999FF"/>
            </a:gs>
            <a:gs pos="90000">
              <a:srgbClr val="304DAF">
                <a:alpha val="36000"/>
              </a:srgbClr>
            </a:gs>
            <a:gs pos="94000">
              <a:srgbClr val="2E6792"/>
            </a:gs>
            <a:gs pos="92074">
              <a:srgbClr val="1667F7">
                <a:alpha val="9000"/>
              </a:srgbClr>
            </a:gs>
            <a:gs pos="90000">
              <a:srgbClr val="3333CC"/>
            </a:gs>
            <a:gs pos="95000">
              <a:srgbClr val="1170FF"/>
            </a:gs>
            <a:gs pos="100000">
              <a:srgbClr val="0066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611" y="2797206"/>
            <a:ext cx="5484794" cy="3440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622818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47565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43609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226774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059832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26774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622818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1475656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305983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3851920" y="5429302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5436096" y="5440154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7020272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6" name="Šipka doprava 45"/>
          <p:cNvSpPr/>
          <p:nvPr/>
        </p:nvSpPr>
        <p:spPr>
          <a:xfrm>
            <a:off x="3171157" y="908720"/>
            <a:ext cx="2376806" cy="1296144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4 . 11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7917601" y="5631424"/>
            <a:ext cx="648072" cy="560142"/>
          </a:xfrm>
          <a:prstGeom prst="actionButtonForwardNext">
            <a:avLst/>
          </a:prstGeom>
          <a:solidFill>
            <a:srgbClr val="0070C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6684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8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9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4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5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2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3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0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1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8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9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6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7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6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3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4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5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9" grpId="0" animBg="1"/>
      <p:bldP spid="10" grpId="0" animBg="1"/>
      <p:bldP spid="16" grpId="0" animBg="1"/>
      <p:bldP spid="18" grpId="0" animBg="1"/>
      <p:bldP spid="19" grpId="0" animBg="1"/>
      <p:bldP spid="24" grpId="0" animBg="1"/>
      <p:bldP spid="27" grpId="0" animBg="1"/>
      <p:bldP spid="28" grpId="0" animBg="1"/>
      <p:bldP spid="48" grpId="0" animBg="1"/>
      <p:bldP spid="46" grpId="0" animBg="1"/>
      <p:bldP spid="46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3399FF"/>
            </a:gs>
            <a:gs pos="16000">
              <a:srgbClr val="00CCCC"/>
            </a:gs>
            <a:gs pos="88000">
              <a:srgbClr val="9999FF"/>
            </a:gs>
            <a:gs pos="90000">
              <a:srgbClr val="304DAF">
                <a:alpha val="36000"/>
              </a:srgbClr>
            </a:gs>
            <a:gs pos="94000">
              <a:srgbClr val="2E6792"/>
            </a:gs>
            <a:gs pos="92074">
              <a:srgbClr val="1667F7">
                <a:alpha val="9000"/>
              </a:srgbClr>
            </a:gs>
            <a:gs pos="90000">
              <a:srgbClr val="3333CC"/>
            </a:gs>
            <a:gs pos="95000">
              <a:srgbClr val="1170FF"/>
            </a:gs>
            <a:gs pos="100000">
              <a:srgbClr val="0066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611" y="2797206"/>
            <a:ext cx="5484794" cy="3440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622818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47565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43609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226774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059832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26774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622818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1475656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305983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3851920" y="5429302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7020272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6" name="Šipka doprava 45"/>
          <p:cNvSpPr/>
          <p:nvPr/>
        </p:nvSpPr>
        <p:spPr>
          <a:xfrm>
            <a:off x="3171157" y="908720"/>
            <a:ext cx="2376806" cy="1296144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24 : 4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7917601" y="5631424"/>
            <a:ext cx="648072" cy="560142"/>
          </a:xfrm>
          <a:prstGeom prst="actionButtonForwardNext">
            <a:avLst/>
          </a:prstGeom>
          <a:solidFill>
            <a:srgbClr val="0070C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2087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0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8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9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6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7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4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5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2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3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9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0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1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7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8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9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5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6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7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9" grpId="0" animBg="1"/>
      <p:bldP spid="10" grpId="0" animBg="1"/>
      <p:bldP spid="16" grpId="0" animBg="1"/>
      <p:bldP spid="18" grpId="0" animBg="1"/>
      <p:bldP spid="19" grpId="0" animBg="1"/>
      <p:bldP spid="24" grpId="0" animBg="1"/>
      <p:bldP spid="27" grpId="0" animBg="1"/>
      <p:bldP spid="48" grpId="0" animBg="1"/>
      <p:bldP spid="46" grpId="0" animBg="1"/>
      <p:bldP spid="46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3399FF"/>
            </a:gs>
            <a:gs pos="16000">
              <a:srgbClr val="00CCCC"/>
            </a:gs>
            <a:gs pos="88000">
              <a:srgbClr val="9999FF"/>
            </a:gs>
            <a:gs pos="90000">
              <a:srgbClr val="304DAF">
                <a:alpha val="36000"/>
              </a:srgbClr>
            </a:gs>
            <a:gs pos="94000">
              <a:srgbClr val="2E6792"/>
            </a:gs>
            <a:gs pos="92074">
              <a:srgbClr val="1667F7">
                <a:alpha val="9000"/>
              </a:srgbClr>
            </a:gs>
            <a:gs pos="90000">
              <a:srgbClr val="3333CC"/>
            </a:gs>
            <a:gs pos="95000">
              <a:srgbClr val="1170FF"/>
            </a:gs>
            <a:gs pos="100000">
              <a:srgbClr val="0066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611" y="2797206"/>
            <a:ext cx="5484794" cy="3440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aoblený obdélník 4"/>
          <p:cNvSpPr/>
          <p:nvPr/>
        </p:nvSpPr>
        <p:spPr>
          <a:xfrm>
            <a:off x="147565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436096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226774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059832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26774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622818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1475656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305983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3851920" y="5429302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7020272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6" name="Šipka doprava 45"/>
          <p:cNvSpPr/>
          <p:nvPr/>
        </p:nvSpPr>
        <p:spPr>
          <a:xfrm>
            <a:off x="3171157" y="908720"/>
            <a:ext cx="2376806" cy="1296144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5  .  9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7917601" y="5631424"/>
            <a:ext cx="648072" cy="560142"/>
          </a:xfrm>
          <a:prstGeom prst="actionButtonForwardNext">
            <a:avLst/>
          </a:prstGeom>
          <a:solidFill>
            <a:srgbClr val="0070C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7251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4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5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3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8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9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6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7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4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5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2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3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9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0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1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7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8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9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0" animBg="1"/>
      <p:bldP spid="10" grpId="0" animBg="1"/>
      <p:bldP spid="16" grpId="0" animBg="1"/>
      <p:bldP spid="18" grpId="0" animBg="1"/>
      <p:bldP spid="19" grpId="0" animBg="1"/>
      <p:bldP spid="24" grpId="0" animBg="1"/>
      <p:bldP spid="27" grpId="0" animBg="1"/>
      <p:bldP spid="48" grpId="0" animBg="1"/>
      <p:bldP spid="46" grpId="0" animBg="1"/>
      <p:bldP spid="46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3399FF"/>
            </a:gs>
            <a:gs pos="16000">
              <a:srgbClr val="00CCCC"/>
            </a:gs>
            <a:gs pos="88000">
              <a:srgbClr val="9999FF"/>
            </a:gs>
            <a:gs pos="90000">
              <a:srgbClr val="304DAF">
                <a:alpha val="36000"/>
              </a:srgbClr>
            </a:gs>
            <a:gs pos="94000">
              <a:srgbClr val="2E6792"/>
            </a:gs>
            <a:gs pos="92074">
              <a:srgbClr val="1667F7">
                <a:alpha val="9000"/>
              </a:srgbClr>
            </a:gs>
            <a:gs pos="90000">
              <a:srgbClr val="3333CC"/>
            </a:gs>
            <a:gs pos="95000">
              <a:srgbClr val="1170FF"/>
            </a:gs>
            <a:gs pos="100000">
              <a:srgbClr val="0066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611" y="2797206"/>
            <a:ext cx="5484794" cy="3440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aoblený obdélník 8"/>
          <p:cNvSpPr/>
          <p:nvPr/>
        </p:nvSpPr>
        <p:spPr>
          <a:xfrm>
            <a:off x="226774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059832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26774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622818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1475656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305983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3851920" y="5429302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7020272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6" name="Šipka doprava 45"/>
          <p:cNvSpPr/>
          <p:nvPr/>
        </p:nvSpPr>
        <p:spPr>
          <a:xfrm>
            <a:off x="3171157" y="908720"/>
            <a:ext cx="2376806" cy="1296144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3  .  6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7917601" y="5631424"/>
            <a:ext cx="648072" cy="560142"/>
          </a:xfrm>
          <a:prstGeom prst="actionButtonForwardNext">
            <a:avLst/>
          </a:prstGeom>
          <a:solidFill>
            <a:srgbClr val="0070C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996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0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8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9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6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7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4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5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2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3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6" grpId="0" animBg="1"/>
      <p:bldP spid="18" grpId="0" animBg="1"/>
      <p:bldP spid="19" grpId="0" animBg="1"/>
      <p:bldP spid="24" grpId="0" animBg="1"/>
      <p:bldP spid="27" grpId="0" animBg="1"/>
      <p:bldP spid="48" grpId="0" animBg="1"/>
      <p:bldP spid="46" grpId="0" animBg="1"/>
      <p:bldP spid="46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3399FF"/>
            </a:gs>
            <a:gs pos="16000">
              <a:srgbClr val="00CCCC"/>
            </a:gs>
            <a:gs pos="88000">
              <a:srgbClr val="9999FF"/>
            </a:gs>
            <a:gs pos="90000">
              <a:srgbClr val="304DAF">
                <a:alpha val="36000"/>
              </a:srgbClr>
            </a:gs>
            <a:gs pos="94000">
              <a:srgbClr val="2E6792"/>
            </a:gs>
            <a:gs pos="92074">
              <a:srgbClr val="1667F7">
                <a:alpha val="9000"/>
              </a:srgbClr>
            </a:gs>
            <a:gs pos="90000">
              <a:srgbClr val="3333CC"/>
            </a:gs>
            <a:gs pos="95000">
              <a:srgbClr val="1170FF"/>
            </a:gs>
            <a:gs pos="100000">
              <a:srgbClr val="0066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611" y="2797206"/>
            <a:ext cx="5484794" cy="3440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aoblený obdélník 8"/>
          <p:cNvSpPr/>
          <p:nvPr/>
        </p:nvSpPr>
        <p:spPr>
          <a:xfrm>
            <a:off x="226774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059832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26774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622818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305983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3851920" y="5429302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7020272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6" name="Šipka doprava 45"/>
          <p:cNvSpPr/>
          <p:nvPr/>
        </p:nvSpPr>
        <p:spPr>
          <a:xfrm>
            <a:off x="3171157" y="908720"/>
            <a:ext cx="2376806" cy="1296144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8  .  5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7917601" y="5631424"/>
            <a:ext cx="648072" cy="560142"/>
          </a:xfrm>
          <a:prstGeom prst="actionButtonForwardNext">
            <a:avLst/>
          </a:prstGeom>
          <a:solidFill>
            <a:srgbClr val="0070C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9333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8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9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6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4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5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6" grpId="0" animBg="1"/>
      <p:bldP spid="18" grpId="0" animBg="1"/>
      <p:bldP spid="24" grpId="0" animBg="1"/>
      <p:bldP spid="27" grpId="0" animBg="1"/>
      <p:bldP spid="48" grpId="0" animBg="1"/>
      <p:bldP spid="46" grpId="0" animBg="1"/>
      <p:bldP spid="46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3399FF"/>
            </a:gs>
            <a:gs pos="16000">
              <a:srgbClr val="00CCCC"/>
            </a:gs>
            <a:gs pos="88000">
              <a:srgbClr val="9999FF"/>
            </a:gs>
            <a:gs pos="90000">
              <a:srgbClr val="304DAF">
                <a:alpha val="36000"/>
              </a:srgbClr>
            </a:gs>
            <a:gs pos="94000">
              <a:srgbClr val="2E6792"/>
            </a:gs>
            <a:gs pos="92074">
              <a:srgbClr val="1667F7">
                <a:alpha val="9000"/>
              </a:srgbClr>
            </a:gs>
            <a:gs pos="90000">
              <a:srgbClr val="3333CC"/>
            </a:gs>
            <a:gs pos="95000">
              <a:srgbClr val="1170FF"/>
            </a:gs>
            <a:gs pos="100000">
              <a:srgbClr val="0066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611" y="2797206"/>
            <a:ext cx="5484794" cy="3440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aoblený obdélník 8"/>
          <p:cNvSpPr/>
          <p:nvPr/>
        </p:nvSpPr>
        <p:spPr>
          <a:xfrm>
            <a:off x="226774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059832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26774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622818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305983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7020272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42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6" name="Šipka doprava 45"/>
          <p:cNvSpPr/>
          <p:nvPr/>
        </p:nvSpPr>
        <p:spPr>
          <a:xfrm>
            <a:off x="3171157" y="908720"/>
            <a:ext cx="2376806" cy="1296144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rgbClr val="FF0000"/>
                </a:solidFill>
              </a:rPr>
              <a:t>6</a:t>
            </a:r>
            <a:r>
              <a:rPr lang="cs-CZ" sz="5400" b="1" dirty="0" smtClean="0">
                <a:solidFill>
                  <a:srgbClr val="FF0000"/>
                </a:solidFill>
              </a:rPr>
              <a:t>  .  7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7917601" y="5631424"/>
            <a:ext cx="648072" cy="560142"/>
          </a:xfrm>
          <a:prstGeom prst="actionButtonForwardNext">
            <a:avLst/>
          </a:prstGeom>
          <a:solidFill>
            <a:srgbClr val="0070C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5355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0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8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9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6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7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6" grpId="0" animBg="1"/>
      <p:bldP spid="18" grpId="0" animBg="1"/>
      <p:bldP spid="24" grpId="0" animBg="1"/>
      <p:bldP spid="48" grpId="0" animBg="1"/>
      <p:bldP spid="46" grpId="0" animBg="1"/>
      <p:bldP spid="46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3399FF"/>
            </a:gs>
            <a:gs pos="16000">
              <a:srgbClr val="00CCCC"/>
            </a:gs>
            <a:gs pos="88000">
              <a:srgbClr val="9999FF"/>
            </a:gs>
            <a:gs pos="90000">
              <a:srgbClr val="304DAF">
                <a:alpha val="36000"/>
              </a:srgbClr>
            </a:gs>
            <a:gs pos="94000">
              <a:srgbClr val="2E6792"/>
            </a:gs>
            <a:gs pos="92074">
              <a:srgbClr val="1667F7">
                <a:alpha val="9000"/>
              </a:srgbClr>
            </a:gs>
            <a:gs pos="90000">
              <a:srgbClr val="3333CC"/>
            </a:gs>
            <a:gs pos="95000">
              <a:srgbClr val="1170FF"/>
            </a:gs>
            <a:gs pos="100000">
              <a:srgbClr val="0066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611" y="2797206"/>
            <a:ext cx="5484794" cy="3440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aoblený obdélník 8"/>
          <p:cNvSpPr/>
          <p:nvPr/>
        </p:nvSpPr>
        <p:spPr>
          <a:xfrm>
            <a:off x="2267744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28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059832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26774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622818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305983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6" name="Šipka doprava 45"/>
          <p:cNvSpPr/>
          <p:nvPr/>
        </p:nvSpPr>
        <p:spPr>
          <a:xfrm>
            <a:off x="3171157" y="908720"/>
            <a:ext cx="2376806" cy="1296144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7  .  4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7917601" y="5631424"/>
            <a:ext cx="648072" cy="560142"/>
          </a:xfrm>
          <a:prstGeom prst="actionButtonForwardNext">
            <a:avLst/>
          </a:prstGeom>
          <a:solidFill>
            <a:srgbClr val="0070C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4214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4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5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2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3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8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9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6" grpId="0" animBg="1"/>
      <p:bldP spid="18" grpId="0" animBg="1"/>
      <p:bldP spid="24" grpId="0" animBg="1"/>
      <p:bldP spid="46" grpId="0" animBg="1"/>
      <p:bldP spid="46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3399FF"/>
            </a:gs>
            <a:gs pos="16000">
              <a:srgbClr val="00CCCC"/>
            </a:gs>
            <a:gs pos="88000">
              <a:srgbClr val="9999FF"/>
            </a:gs>
            <a:gs pos="90000">
              <a:srgbClr val="304DAF">
                <a:alpha val="36000"/>
              </a:srgbClr>
            </a:gs>
            <a:gs pos="94000">
              <a:srgbClr val="2E6792"/>
            </a:gs>
            <a:gs pos="92074">
              <a:srgbClr val="1667F7">
                <a:alpha val="9000"/>
              </a:srgbClr>
            </a:gs>
            <a:gs pos="90000">
              <a:srgbClr val="3333CC"/>
            </a:gs>
            <a:gs pos="95000">
              <a:srgbClr val="1170FF"/>
            </a:gs>
            <a:gs pos="100000">
              <a:srgbClr val="0066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611" y="2797206"/>
            <a:ext cx="5484794" cy="3440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aoblený obdélník 9"/>
          <p:cNvSpPr/>
          <p:nvPr/>
        </p:nvSpPr>
        <p:spPr>
          <a:xfrm>
            <a:off x="3059832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26774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622818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3059832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2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6" name="Šipka doprava 45"/>
          <p:cNvSpPr/>
          <p:nvPr/>
        </p:nvSpPr>
        <p:spPr>
          <a:xfrm>
            <a:off x="3171157" y="908720"/>
            <a:ext cx="2376806" cy="1296144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2  :  1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7917601" y="5631424"/>
            <a:ext cx="648072" cy="560142"/>
          </a:xfrm>
          <a:prstGeom prst="actionButtonForwardNext">
            <a:avLst/>
          </a:prstGeom>
          <a:solidFill>
            <a:srgbClr val="0070C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018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0" grpId="0" animBg="1"/>
      <p:bldP spid="16" grpId="0" animBg="1"/>
      <p:bldP spid="18" grpId="0" animBg="1"/>
      <p:bldP spid="24" grpId="0" animBg="1"/>
      <p:bldP spid="46" grpId="0" animBg="1"/>
      <p:bldP spid="46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3399FF"/>
            </a:gs>
            <a:gs pos="16000">
              <a:srgbClr val="00CCCC"/>
            </a:gs>
            <a:gs pos="88000">
              <a:srgbClr val="9999FF"/>
            </a:gs>
            <a:gs pos="90000">
              <a:srgbClr val="304DAF">
                <a:alpha val="36000"/>
              </a:srgbClr>
            </a:gs>
            <a:gs pos="94000">
              <a:srgbClr val="2E6792"/>
            </a:gs>
            <a:gs pos="92074">
              <a:srgbClr val="1667F7">
                <a:alpha val="9000"/>
              </a:srgbClr>
            </a:gs>
            <a:gs pos="90000">
              <a:srgbClr val="3333CC"/>
            </a:gs>
            <a:gs pos="95000">
              <a:srgbClr val="1170FF"/>
            </a:gs>
            <a:gs pos="100000">
              <a:srgbClr val="0066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611" y="2797206"/>
            <a:ext cx="5484794" cy="3440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aoblený obdélník 9"/>
          <p:cNvSpPr/>
          <p:nvPr/>
        </p:nvSpPr>
        <p:spPr>
          <a:xfrm>
            <a:off x="3059832" y="2623525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26774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622818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6" name="Šipka doprava 45"/>
          <p:cNvSpPr/>
          <p:nvPr/>
        </p:nvSpPr>
        <p:spPr>
          <a:xfrm>
            <a:off x="3171157" y="908720"/>
            <a:ext cx="2376806" cy="1296144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20 : 4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7917601" y="5631424"/>
            <a:ext cx="648072" cy="560142"/>
          </a:xfrm>
          <a:prstGeom prst="actionButtonForwardNext">
            <a:avLst/>
          </a:prstGeom>
          <a:solidFill>
            <a:srgbClr val="0070C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4009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4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5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2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3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0" grpId="0" animBg="1"/>
      <p:bldP spid="16" grpId="0" animBg="1"/>
      <p:bldP spid="18" grpId="0" animBg="1"/>
      <p:bldP spid="46" grpId="0" animBg="1"/>
      <p:bldP spid="46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3399FF"/>
            </a:gs>
            <a:gs pos="16000">
              <a:srgbClr val="00CCCC"/>
            </a:gs>
            <a:gs pos="88000">
              <a:srgbClr val="9999FF"/>
            </a:gs>
            <a:gs pos="90000">
              <a:srgbClr val="304DAF">
                <a:alpha val="36000"/>
              </a:srgbClr>
            </a:gs>
            <a:gs pos="94000">
              <a:srgbClr val="2E6792"/>
            </a:gs>
            <a:gs pos="92074">
              <a:srgbClr val="1667F7">
                <a:alpha val="9000"/>
              </a:srgbClr>
            </a:gs>
            <a:gs pos="90000">
              <a:srgbClr val="3333CC"/>
            </a:gs>
            <a:gs pos="95000">
              <a:srgbClr val="1170FF"/>
            </a:gs>
            <a:gs pos="100000">
              <a:srgbClr val="0066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611" y="2797206"/>
            <a:ext cx="5484794" cy="3440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Zaoblený obdélník 15"/>
          <p:cNvSpPr/>
          <p:nvPr/>
        </p:nvSpPr>
        <p:spPr>
          <a:xfrm>
            <a:off x="2267744" y="3570481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35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622818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6" name="Šipka doprava 45"/>
          <p:cNvSpPr/>
          <p:nvPr/>
        </p:nvSpPr>
        <p:spPr>
          <a:xfrm>
            <a:off x="3171157" y="908720"/>
            <a:ext cx="2376806" cy="1296144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7  .  5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7917601" y="5631424"/>
            <a:ext cx="648072" cy="560142"/>
          </a:xfrm>
          <a:prstGeom prst="actionButtonForwardNext">
            <a:avLst/>
          </a:prstGeom>
          <a:solidFill>
            <a:srgbClr val="0070C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0235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4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5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6" grpId="0" animBg="1"/>
      <p:bldP spid="18" grpId="0" animBg="1"/>
      <p:bldP spid="46" grpId="0" animBg="1"/>
      <p:bldP spid="46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3399FF"/>
            </a:gs>
            <a:gs pos="16000">
              <a:srgbClr val="00CCCC"/>
            </a:gs>
            <a:gs pos="88000">
              <a:srgbClr val="9999FF"/>
            </a:gs>
            <a:gs pos="90000">
              <a:srgbClr val="304DAF">
                <a:alpha val="36000"/>
              </a:srgbClr>
            </a:gs>
            <a:gs pos="94000">
              <a:srgbClr val="2E6792"/>
            </a:gs>
            <a:gs pos="92074">
              <a:srgbClr val="1667F7">
                <a:alpha val="9000"/>
              </a:srgbClr>
            </a:gs>
            <a:gs pos="90000">
              <a:srgbClr val="3333CC"/>
            </a:gs>
            <a:gs pos="95000">
              <a:srgbClr val="1170FF"/>
            </a:gs>
            <a:gs pos="100000">
              <a:srgbClr val="0066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611" y="2797206"/>
            <a:ext cx="5484794" cy="3440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Zaoblený obdélník 17"/>
          <p:cNvSpPr/>
          <p:nvPr/>
        </p:nvSpPr>
        <p:spPr>
          <a:xfrm>
            <a:off x="6228184" y="4517437"/>
            <a:ext cx="79208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16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46" name="Šipka doprava 45"/>
          <p:cNvSpPr/>
          <p:nvPr/>
        </p:nvSpPr>
        <p:spPr>
          <a:xfrm>
            <a:off x="3171157" y="908720"/>
            <a:ext cx="2376806" cy="1296144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4  .  4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6" name="Obláček 5"/>
          <p:cNvSpPr/>
          <p:nvPr/>
        </p:nvSpPr>
        <p:spPr>
          <a:xfrm>
            <a:off x="1989178" y="476672"/>
            <a:ext cx="5184576" cy="1656184"/>
          </a:xfrm>
          <a:prstGeom prst="cloudCallout">
            <a:avLst>
              <a:gd name="adj1" fmla="val -6178"/>
              <a:gd name="adj2" fmla="val 77180"/>
            </a:avLst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2">
                    <a:lumMod val="10000"/>
                  </a:schemeClr>
                </a:solidFill>
              </a:rPr>
              <a:t>Jsem</a:t>
            </a:r>
            <a:r>
              <a:rPr lang="cs-CZ" sz="3200" b="1" dirty="0" smtClean="0">
                <a:solidFill>
                  <a:srgbClr val="FF0000"/>
                </a:solidFill>
              </a:rPr>
              <a:t> konipas bílý.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806818" y="5523425"/>
            <a:ext cx="6588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ZDROJE</a:t>
            </a:r>
            <a:endParaRPr lang="cs-CZ" sz="1200" dirty="0"/>
          </a:p>
        </p:txBody>
      </p:sp>
      <p:sp>
        <p:nvSpPr>
          <p:cNvPr id="10" name="Tlačítko akce: Dopředu nebo Další 9">
            <a:hlinkClick r:id="" action="ppaction://hlinkshowjump?jump=nextslide" highlightClick="1"/>
          </p:cNvPr>
          <p:cNvSpPr/>
          <p:nvPr/>
        </p:nvSpPr>
        <p:spPr>
          <a:xfrm>
            <a:off x="7843275" y="5800424"/>
            <a:ext cx="648072" cy="560142"/>
          </a:xfrm>
          <a:prstGeom prst="actionButtonForwardNext">
            <a:avLst/>
          </a:prstGeom>
          <a:solidFill>
            <a:srgbClr val="0070C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0588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8" grpId="0" animBg="1"/>
      <p:bldP spid="46" grpId="0" animBg="1"/>
      <p:bldP spid="46" grpId="1" animBg="1"/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59532" y="1988840"/>
            <a:ext cx="84249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www.gymta.cz/kabinety/kab_biologie/videoatlas/ptaci/img/198-konipas-bily.jpg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558998" y="1268760"/>
            <a:ext cx="20260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u="sng" dirty="0" smtClean="0"/>
              <a:t>Použité zdroje:</a:t>
            </a:r>
            <a:endParaRPr lang="cs-CZ" sz="2400" u="sng" dirty="0"/>
          </a:p>
        </p:txBody>
      </p:sp>
      <p:sp>
        <p:nvSpPr>
          <p:cNvPr id="6" name="Obdélník 5"/>
          <p:cNvSpPr/>
          <p:nvPr/>
        </p:nvSpPr>
        <p:spPr>
          <a:xfrm>
            <a:off x="1241630" y="2852936"/>
            <a:ext cx="66607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 smtClean="0"/>
              <a:t>Ptačí strom: </a:t>
            </a:r>
            <a:r>
              <a:rPr lang="cs-CZ" sz="1600" dirty="0" smtClean="0">
                <a:hlinkClick r:id="rId3"/>
              </a:rPr>
              <a:t>http</a:t>
            </a:r>
            <a:r>
              <a:rPr lang="cs-CZ" sz="1600" dirty="0">
                <a:hlinkClick r:id="rId3"/>
              </a:rPr>
              <a:t>://</a:t>
            </a:r>
            <a:r>
              <a:rPr lang="cs-CZ" sz="1600" dirty="0" smtClean="0">
                <a:hlinkClick r:id="rId3"/>
              </a:rPr>
              <a:t>officeimg.vo.msecnd.net/en-us/images/MH900215694.jpg</a:t>
            </a:r>
            <a:endParaRPr lang="cs-CZ" sz="1600" dirty="0" smtClean="0"/>
          </a:p>
          <a:p>
            <a:endParaRPr lang="cs-CZ" sz="1600" dirty="0" smtClean="0"/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2744307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302</TotalTime>
  <Words>754</Words>
  <Application>Microsoft Office PowerPoint</Application>
  <PresentationFormat>Předvádění na obrazovce (4:3)</PresentationFormat>
  <Paragraphs>606</Paragraphs>
  <Slides>35</Slides>
  <Notes>32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35</vt:i4>
      </vt:variant>
    </vt:vector>
  </HeadingPairs>
  <TitlesOfParts>
    <vt:vector size="36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Mamka</dc:creator>
  <cp:lastModifiedBy>Mamka</cp:lastModifiedBy>
  <cp:revision>34</cp:revision>
  <dcterms:created xsi:type="dcterms:W3CDTF">2012-04-05T06:49:30Z</dcterms:created>
  <dcterms:modified xsi:type="dcterms:W3CDTF">2012-06-18T15:24:41Z</dcterms:modified>
</cp:coreProperties>
</file>