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97" r:id="rId2"/>
    <p:sldId id="29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56DD5-2C61-42CE-84B9-683DC255485C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A4E144-8363-4B2D-9FED-360032B3A4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772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4E144-8363-4B2D-9FED-360032B3A4D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110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4E144-8363-4B2D-9FED-360032B3A4D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110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306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771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239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829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853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76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62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634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18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15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173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1B60F-E068-433A-938D-54027A30C11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0CE67-0823-4873-8B07-C000DD992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68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17" Type="http://schemas.openxmlformats.org/officeDocument/2006/relationships/image" Target="../media/image16.gif"/><Relationship Id="rId2" Type="http://schemas.openxmlformats.org/officeDocument/2006/relationships/audio" Target="../media/audio1.wav"/><Relationship Id="rId16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3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6.gif"/><Relationship Id="rId3" Type="http://schemas.openxmlformats.org/officeDocument/2006/relationships/audio" Target="../media/audio1.wav"/><Relationship Id="rId7" Type="http://schemas.openxmlformats.org/officeDocument/2006/relationships/image" Target="../media/image9.png"/><Relationship Id="rId12" Type="http://schemas.openxmlformats.org/officeDocument/2006/relationships/image" Target="../media/image17.png"/><Relationship Id="rId2" Type="http://schemas.openxmlformats.org/officeDocument/2006/relationships/audio" Target="../media/audio2.wav"/><Relationship Id="rId16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microsoft.com/office/2007/relationships/hdphoto" Target="../media/hdphoto1.wdp"/><Relationship Id="rId10" Type="http://schemas.openxmlformats.org/officeDocument/2006/relationships/image" Target="../media/image7.png"/><Relationship Id="rId4" Type="http://schemas.openxmlformats.org/officeDocument/2006/relationships/image" Target="../media/image4.jpeg"/><Relationship Id="rId9" Type="http://schemas.openxmlformats.org/officeDocument/2006/relationships/image" Target="../media/image6.png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9.png"/><Relationship Id="rId3" Type="http://schemas.openxmlformats.org/officeDocument/2006/relationships/audio" Target="../media/audio2.wav"/><Relationship Id="rId7" Type="http://schemas.microsoft.com/office/2007/relationships/hdphoto" Target="../media/hdphoto1.wdp"/><Relationship Id="rId12" Type="http://schemas.openxmlformats.org/officeDocument/2006/relationships/image" Target="../media/image10.png"/><Relationship Id="rId17" Type="http://schemas.openxmlformats.org/officeDocument/2006/relationships/image" Target="../media/image13.png"/><Relationship Id="rId2" Type="http://schemas.openxmlformats.org/officeDocument/2006/relationships/audio" Target="../media/audio1.wav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5.png"/><Relationship Id="rId5" Type="http://schemas.openxmlformats.org/officeDocument/2006/relationships/image" Target="../media/image16.gif"/><Relationship Id="rId1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4.jpeg"/><Relationship Id="rId9" Type="http://schemas.openxmlformats.org/officeDocument/2006/relationships/image" Target="../media/image14.png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6.gif"/><Relationship Id="rId3" Type="http://schemas.openxmlformats.org/officeDocument/2006/relationships/image" Target="../media/image4.jpeg"/><Relationship Id="rId7" Type="http://schemas.openxmlformats.org/officeDocument/2006/relationships/image" Target="../media/image6.png"/><Relationship Id="rId12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4.png"/><Relationship Id="rId5" Type="http://schemas.microsoft.com/office/2007/relationships/hdphoto" Target="../media/hdphoto1.wdp"/><Relationship Id="rId15" Type="http://schemas.openxmlformats.org/officeDocument/2006/relationships/image" Target="../media/image17.png"/><Relationship Id="rId10" Type="http://schemas.openxmlformats.org/officeDocument/2006/relationships/image" Target="../media/image10.png"/><Relationship Id="rId4" Type="http://schemas.openxmlformats.org/officeDocument/2006/relationships/image" Target="../media/image18.png"/><Relationship Id="rId9" Type="http://schemas.openxmlformats.org/officeDocument/2006/relationships/image" Target="../media/image11.png"/><Relationship Id="rId14" Type="http://schemas.openxmlformats.org/officeDocument/2006/relationships/image" Target="../media/image19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1.png"/><Relationship Id="rId3" Type="http://schemas.openxmlformats.org/officeDocument/2006/relationships/image" Target="../media/image4.jpeg"/><Relationship Id="rId7" Type="http://schemas.openxmlformats.org/officeDocument/2006/relationships/image" Target="../media/image3.png"/><Relationship Id="rId12" Type="http://schemas.openxmlformats.org/officeDocument/2006/relationships/image" Target="../media/image9.png"/><Relationship Id="rId2" Type="http://schemas.openxmlformats.org/officeDocument/2006/relationships/audio" Target="../media/audio1.wav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18.png"/><Relationship Id="rId15" Type="http://schemas.openxmlformats.org/officeDocument/2006/relationships/image" Target="../media/image12.png"/><Relationship Id="rId10" Type="http://schemas.openxmlformats.org/officeDocument/2006/relationships/image" Target="../media/image5.png"/><Relationship Id="rId4" Type="http://schemas.openxmlformats.org/officeDocument/2006/relationships/image" Target="../media/image16.gif"/><Relationship Id="rId9" Type="http://schemas.openxmlformats.org/officeDocument/2006/relationships/image" Target="../media/image6.png"/><Relationship Id="rId1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4.jpeg"/><Relationship Id="rId7" Type="http://schemas.openxmlformats.org/officeDocument/2006/relationships/image" Target="../media/image9.png"/><Relationship Id="rId12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6.png"/><Relationship Id="rId5" Type="http://schemas.microsoft.com/office/2007/relationships/hdphoto" Target="../media/hdphoto1.wdp"/><Relationship Id="rId15" Type="http://schemas.openxmlformats.org/officeDocument/2006/relationships/image" Target="../media/image19.gif"/><Relationship Id="rId10" Type="http://schemas.openxmlformats.org/officeDocument/2006/relationships/image" Target="../media/image10.png"/><Relationship Id="rId4" Type="http://schemas.openxmlformats.org/officeDocument/2006/relationships/image" Target="../media/image18.png"/><Relationship Id="rId9" Type="http://schemas.openxmlformats.org/officeDocument/2006/relationships/image" Target="../media/image13.png"/><Relationship Id="rId1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5.png"/><Relationship Id="rId3" Type="http://schemas.openxmlformats.org/officeDocument/2006/relationships/image" Target="../media/image4.jpeg"/><Relationship Id="rId7" Type="http://schemas.openxmlformats.org/officeDocument/2006/relationships/image" Target="../media/image16.gif"/><Relationship Id="rId12" Type="http://schemas.openxmlformats.org/officeDocument/2006/relationships/image" Target="../media/image6.png"/><Relationship Id="rId2" Type="http://schemas.openxmlformats.org/officeDocument/2006/relationships/audio" Target="../media/audio1.wav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10.png"/><Relationship Id="rId15" Type="http://schemas.openxmlformats.org/officeDocument/2006/relationships/image" Target="../media/image12.png"/><Relationship Id="rId10" Type="http://schemas.openxmlformats.org/officeDocument/2006/relationships/image" Target="../media/image3.png"/><Relationship Id="rId4" Type="http://schemas.openxmlformats.org/officeDocument/2006/relationships/image" Target="../media/image8.png"/><Relationship Id="rId9" Type="http://schemas.microsoft.com/office/2007/relationships/hdphoto" Target="../media/hdphoto1.wdp"/><Relationship Id="rId1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5.png"/><Relationship Id="rId3" Type="http://schemas.openxmlformats.org/officeDocument/2006/relationships/image" Target="../media/image4.jpeg"/><Relationship Id="rId7" Type="http://schemas.openxmlformats.org/officeDocument/2006/relationships/image" Target="../media/image19.gif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gif"/><Relationship Id="rId11" Type="http://schemas.openxmlformats.org/officeDocument/2006/relationships/image" Target="../media/image9.png"/><Relationship Id="rId5" Type="http://schemas.microsoft.com/office/2007/relationships/hdphoto" Target="../media/hdphoto1.wdp"/><Relationship Id="rId15" Type="http://schemas.openxmlformats.org/officeDocument/2006/relationships/image" Target="../media/image17.png"/><Relationship Id="rId10" Type="http://schemas.openxmlformats.org/officeDocument/2006/relationships/image" Target="../media/image10.png"/><Relationship Id="rId4" Type="http://schemas.openxmlformats.org/officeDocument/2006/relationships/image" Target="../media/image18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JP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gif"/><Relationship Id="rId4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gif"/><Relationship Id="rId4" Type="http://schemas.openxmlformats.org/officeDocument/2006/relationships/image" Target="../media/image23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10.wav"/><Relationship Id="rId3" Type="http://schemas.openxmlformats.org/officeDocument/2006/relationships/audio" Target="../media/audio4.wav"/><Relationship Id="rId7" Type="http://schemas.openxmlformats.org/officeDocument/2006/relationships/image" Target="../media/image8.png"/><Relationship Id="rId12" Type="http://schemas.openxmlformats.org/officeDocument/2006/relationships/image" Target="../media/image2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24.gif"/><Relationship Id="rId5" Type="http://schemas.openxmlformats.org/officeDocument/2006/relationships/image" Target="../media/image22.gif"/><Relationship Id="rId10" Type="http://schemas.openxmlformats.org/officeDocument/2006/relationships/image" Target="../media/image14.png"/><Relationship Id="rId4" Type="http://schemas.openxmlformats.org/officeDocument/2006/relationships/image" Target="../media/image20.JPG"/><Relationship Id="rId9" Type="http://schemas.openxmlformats.org/officeDocument/2006/relationships/image" Target="../media/image9.png"/><Relationship Id="rId14" Type="http://schemas.openxmlformats.org/officeDocument/2006/relationships/audio" Target="NUL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audio" Target="../media/audio10.wav"/><Relationship Id="rId3" Type="http://schemas.openxmlformats.org/officeDocument/2006/relationships/audio" Target="../media/audio4.wav"/><Relationship Id="rId7" Type="http://schemas.openxmlformats.org/officeDocument/2006/relationships/image" Target="../media/image8.png"/><Relationship Id="rId12" Type="http://schemas.openxmlformats.org/officeDocument/2006/relationships/image" Target="../media/image2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24.gif"/><Relationship Id="rId5" Type="http://schemas.openxmlformats.org/officeDocument/2006/relationships/image" Target="../media/image22.gif"/><Relationship Id="rId10" Type="http://schemas.openxmlformats.org/officeDocument/2006/relationships/image" Target="../media/image14.png"/><Relationship Id="rId4" Type="http://schemas.openxmlformats.org/officeDocument/2006/relationships/image" Target="../media/image20.JPG"/><Relationship Id="rId9" Type="http://schemas.openxmlformats.org/officeDocument/2006/relationships/image" Target="../media/image9.png"/><Relationship Id="rId14" Type="http://schemas.openxmlformats.org/officeDocument/2006/relationships/audio" Target="NUL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2.gif"/><Relationship Id="rId7" Type="http://schemas.openxmlformats.org/officeDocument/2006/relationships/image" Target="../media/image9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10.png"/><Relationship Id="rId9" Type="http://schemas.openxmlformats.org/officeDocument/2006/relationships/image" Target="../media/image24.gi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163002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VY_32_INOVACE_4C_10_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CESTA VLAKEM S NÁSOBILKOU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63186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96752"/>
            <a:ext cx="7704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Anotace:</a:t>
            </a:r>
          </a:p>
          <a:p>
            <a:r>
              <a:rPr lang="cs-CZ" b="1" dirty="0"/>
              <a:t>Prezentace slouží k zábavnému procvičení </a:t>
            </a:r>
            <a:r>
              <a:rPr lang="cs-CZ" b="1" dirty="0" smtClean="0"/>
              <a:t>a upevnění násobilky </a:t>
            </a:r>
            <a:r>
              <a:rPr lang="cs-CZ" b="1" dirty="0" smtClean="0"/>
              <a:t>6,7, 8,9. </a:t>
            </a:r>
            <a:endParaRPr lang="cs-CZ" b="1" dirty="0" smtClean="0"/>
          </a:p>
          <a:p>
            <a:r>
              <a:rPr lang="cs-CZ" b="1" dirty="0" smtClean="0"/>
              <a:t>Určeno pro žáky 2.-3. ročníku.  </a:t>
            </a:r>
          </a:p>
          <a:p>
            <a:r>
              <a:rPr lang="cs-CZ" b="1" dirty="0" smtClean="0"/>
              <a:t>S </a:t>
            </a:r>
            <a:r>
              <a:rPr lang="cs-CZ" b="1" dirty="0"/>
              <a:t>prezentací mohou žáci pracovat  </a:t>
            </a:r>
            <a:r>
              <a:rPr lang="cs-CZ" b="1" dirty="0" smtClean="0"/>
              <a:t>sami (zpětná vazba). </a:t>
            </a:r>
          </a:p>
          <a:p>
            <a:r>
              <a:rPr lang="cs-CZ" b="1" dirty="0" smtClean="0"/>
              <a:t>Prezentováno v několika vyučovacích hodinách na interaktivní tabuli.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4292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FOTKY\pozadí\S1390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078" y="1484784"/>
            <a:ext cx="6158001" cy="4114414"/>
          </a:xfrm>
          <a:prstGeom prst="rect">
            <a:avLst/>
          </a:prstGeom>
          <a:noFill/>
          <a:ln w="3492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0825760">
            <a:off x="258768" y="800792"/>
            <a:ext cx="72996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Cesta vlakem s </a:t>
            </a:r>
            <a:r>
              <a:rPr lang="cs-CZ" sz="4800" b="1" dirty="0" smtClean="0">
                <a:solidFill>
                  <a:srgbClr val="FF0000"/>
                </a:solidFill>
              </a:rPr>
              <a:t>násobilkou 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8432" y="5599198"/>
            <a:ext cx="36426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Autor: Martina Skalová</a:t>
            </a:r>
          </a:p>
          <a:p>
            <a:r>
              <a:rPr lang="cs-CZ" sz="2800" b="1" dirty="0" smtClean="0"/>
              <a:t>               ZŠ Hlušice</a:t>
            </a:r>
            <a:endParaRPr lang="cs-CZ" sz="28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34" y="2204864"/>
            <a:ext cx="2209792" cy="1870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478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442859">
            <a:off x="-405163" y="2877583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9474561" y="2841490"/>
            <a:ext cx="1492540" cy="1022806"/>
            <a:chOff x="9461431" y="2857486"/>
            <a:chExt cx="1492540" cy="1022806"/>
          </a:xfrm>
        </p:grpSpPr>
        <p:pic>
          <p:nvPicPr>
            <p:cNvPr id="1037" name="Picture 13" descr="E:\nápady\škola\va6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32593">
              <a:off x="9461431" y="285748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Obdélník 53"/>
            <p:cNvSpPr/>
            <p:nvPr/>
          </p:nvSpPr>
          <p:spPr>
            <a:xfrm rot="469428">
              <a:off x="9770723" y="307025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64 : 8</a:t>
              </a:r>
              <a:endParaRPr lang="cs-CZ" sz="24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9473474" y="2921142"/>
            <a:ext cx="1550110" cy="1014549"/>
            <a:chOff x="1607441" y="856197"/>
            <a:chExt cx="1550110" cy="1014549"/>
          </a:xfrm>
        </p:grpSpPr>
        <p:pic>
          <p:nvPicPr>
            <p:cNvPr id="1029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51670">
              <a:off x="1607441" y="856197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 rot="595256">
              <a:off x="1900365" y="1021864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 56 : 7</a:t>
              </a:r>
              <a:endParaRPr lang="cs-CZ" sz="24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9585335" y="3027993"/>
            <a:ext cx="1305012" cy="716999"/>
            <a:chOff x="9642174" y="2002058"/>
            <a:chExt cx="1305012" cy="716999"/>
          </a:xfrm>
        </p:grpSpPr>
        <p:pic>
          <p:nvPicPr>
            <p:cNvPr id="1028" name="Picture 4" descr="E:\nápady\škola\v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41602">
              <a:off x="9642174" y="2002058"/>
              <a:ext cx="1305012" cy="716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Obdélník 47"/>
            <p:cNvSpPr/>
            <p:nvPr/>
          </p:nvSpPr>
          <p:spPr>
            <a:xfrm>
              <a:off x="9903665" y="2067719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72 : 9</a:t>
              </a:r>
              <a:endParaRPr lang="cs-CZ" sz="2400" b="1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9498685" y="2770777"/>
            <a:ext cx="1478311" cy="947267"/>
            <a:chOff x="9880683" y="3192167"/>
            <a:chExt cx="1478311" cy="947267"/>
          </a:xfrm>
        </p:grpSpPr>
        <p:pic>
          <p:nvPicPr>
            <p:cNvPr id="1030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03097">
              <a:off x="9880683" y="319216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 rot="312746">
              <a:off x="10236391" y="347530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32 : 4</a:t>
              </a:r>
              <a:endParaRPr lang="cs-CZ" sz="24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9526070" y="2888039"/>
            <a:ext cx="1481274" cy="967516"/>
            <a:chOff x="9693933" y="3081588"/>
            <a:chExt cx="1481274" cy="967516"/>
          </a:xfrm>
        </p:grpSpPr>
        <p:pic>
          <p:nvPicPr>
            <p:cNvPr id="1032" name="Picture 8" descr="E:\nápady\škola\va 7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03097">
              <a:off x="9693933" y="3081588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Obdélník 60"/>
            <p:cNvSpPr/>
            <p:nvPr/>
          </p:nvSpPr>
          <p:spPr>
            <a:xfrm rot="466730">
              <a:off x="9997591" y="325367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24 : 3</a:t>
              </a:r>
              <a:endParaRPr lang="cs-CZ" sz="24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9382854" y="2218972"/>
            <a:ext cx="2209792" cy="1870723"/>
            <a:chOff x="301408" y="1470756"/>
            <a:chExt cx="2209792" cy="187072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51387">
              <a:off x="301408" y="1470756"/>
              <a:ext cx="2209792" cy="1870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569621">
              <a:off x="1469215" y="183636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</a:t>
              </a:r>
              <a:endParaRPr lang="cs-CZ" sz="2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9487200" y="2826146"/>
            <a:ext cx="1557677" cy="1243926"/>
            <a:chOff x="9515842" y="2985395"/>
            <a:chExt cx="1557677" cy="1243926"/>
          </a:xfrm>
        </p:grpSpPr>
        <p:pic>
          <p:nvPicPr>
            <p:cNvPr id="1033" name="Picture 9" descr="E:\nápady\škola\va 8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03097">
              <a:off x="9515842" y="298539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Obdélník 56"/>
            <p:cNvSpPr/>
            <p:nvPr/>
          </p:nvSpPr>
          <p:spPr>
            <a:xfrm rot="521881">
              <a:off x="9830348" y="324406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40 : 5</a:t>
              </a:r>
              <a:endParaRPr lang="cs-CZ" sz="24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347197" y="5994871"/>
            <a:ext cx="1550110" cy="1014549"/>
            <a:chOff x="4676591" y="4363668"/>
            <a:chExt cx="1550110" cy="1014549"/>
          </a:xfrm>
        </p:grpSpPr>
        <p:pic>
          <p:nvPicPr>
            <p:cNvPr id="27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56 : 7</a:t>
              </a:r>
              <a:endParaRPr lang="cs-CZ" sz="2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51268" y="5174706"/>
            <a:ext cx="1305012" cy="716999"/>
            <a:chOff x="3032972" y="3832566"/>
            <a:chExt cx="1305012" cy="716999"/>
          </a:xfrm>
        </p:grpSpPr>
        <p:pic>
          <p:nvPicPr>
            <p:cNvPr id="20" name="Picture 4" descr="E:\nápady\škola\v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972" y="3832566"/>
              <a:ext cx="1305012" cy="716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Obdélník 48"/>
            <p:cNvSpPr/>
            <p:nvPr/>
          </p:nvSpPr>
          <p:spPr>
            <a:xfrm>
              <a:off x="3248499" y="387264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72 : 9</a:t>
              </a:r>
              <a:endParaRPr lang="cs-CZ" sz="24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594848" y="3576025"/>
            <a:ext cx="1492540" cy="1022806"/>
            <a:chOff x="4645346" y="3441034"/>
            <a:chExt cx="1492540" cy="1022806"/>
          </a:xfrm>
        </p:grpSpPr>
        <p:pic>
          <p:nvPicPr>
            <p:cNvPr id="25" name="Picture 13" descr="E:\nápady\škola\va6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4645346" y="3441034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4954637" y="36776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64 : 8</a:t>
              </a:r>
              <a:endParaRPr lang="cs-CZ" sz="2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12446" y="4315211"/>
            <a:ext cx="1557677" cy="1243926"/>
            <a:chOff x="4348459" y="3851635"/>
            <a:chExt cx="1557677" cy="1243926"/>
          </a:xfrm>
        </p:grpSpPr>
        <p:pic>
          <p:nvPicPr>
            <p:cNvPr id="30" name="Picture 9" descr="E:\nápady\škola\va 8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Obdélník 57"/>
            <p:cNvSpPr/>
            <p:nvPr/>
          </p:nvSpPr>
          <p:spPr>
            <a:xfrm>
              <a:off x="4659252" y="4088334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40 : 5</a:t>
              </a:r>
              <a:endParaRPr lang="cs-CZ" sz="24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524328" y="4856841"/>
            <a:ext cx="1481274" cy="967516"/>
            <a:chOff x="4437253" y="3219522"/>
            <a:chExt cx="1481274" cy="967516"/>
          </a:xfrm>
        </p:grpSpPr>
        <p:pic>
          <p:nvPicPr>
            <p:cNvPr id="29" name="Picture 8" descr="E:\nápady\škola\va 7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24 : 3</a:t>
              </a:r>
              <a:endParaRPr lang="cs-CZ" sz="2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245169" y="5533206"/>
            <a:ext cx="1218277" cy="651148"/>
            <a:chOff x="3245169" y="5533206"/>
            <a:chExt cx="1218277" cy="651148"/>
          </a:xfrm>
        </p:grpSpPr>
        <p:pic>
          <p:nvPicPr>
            <p:cNvPr id="1034" name="Picture 10" descr="E:\nápady\škola\v7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169" y="5533206"/>
              <a:ext cx="1218277" cy="651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Obdélník 64"/>
            <p:cNvSpPr/>
            <p:nvPr/>
          </p:nvSpPr>
          <p:spPr>
            <a:xfrm>
              <a:off x="3417328" y="553320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63 : 9</a:t>
              </a:r>
              <a:endParaRPr lang="cs-CZ" sz="2400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790182" y="3468144"/>
            <a:ext cx="1478311" cy="947267"/>
            <a:chOff x="4217218" y="2823704"/>
            <a:chExt cx="1478311" cy="947267"/>
          </a:xfrm>
        </p:grpSpPr>
        <p:pic>
          <p:nvPicPr>
            <p:cNvPr id="22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Obdélník 65"/>
            <p:cNvSpPr/>
            <p:nvPr/>
          </p:nvSpPr>
          <p:spPr>
            <a:xfrm>
              <a:off x="4519394" y="30784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32 : 4</a:t>
              </a:r>
              <a:endParaRPr lang="cs-CZ" sz="2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271043" y="3990769"/>
            <a:ext cx="1492540" cy="1022806"/>
            <a:chOff x="699381" y="3113796"/>
            <a:chExt cx="1492540" cy="1022806"/>
          </a:xfrm>
        </p:grpSpPr>
        <p:pic>
          <p:nvPicPr>
            <p:cNvPr id="31" name="Picture 13" descr="E:\nápady\škola\va6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699381" y="311379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Obdélník 51"/>
            <p:cNvSpPr/>
            <p:nvPr/>
          </p:nvSpPr>
          <p:spPr>
            <a:xfrm>
              <a:off x="1008672" y="3343238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45 : 5</a:t>
              </a:r>
              <a:endParaRPr lang="cs-CZ" sz="2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841709" y="4889741"/>
            <a:ext cx="1481274" cy="967516"/>
            <a:chOff x="1785001" y="4551650"/>
            <a:chExt cx="1481274" cy="967516"/>
          </a:xfrm>
        </p:grpSpPr>
        <p:pic>
          <p:nvPicPr>
            <p:cNvPr id="23" name="Picture 8" descr="E:\nápady\škola\va 7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1785001" y="4551650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Obdélník 54"/>
            <p:cNvSpPr/>
            <p:nvPr/>
          </p:nvSpPr>
          <p:spPr>
            <a:xfrm>
              <a:off x="2086648" y="475702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4 : 2</a:t>
              </a:r>
              <a:endParaRPr lang="cs-CZ" sz="24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01128" y="5884357"/>
            <a:ext cx="1550110" cy="1014549"/>
            <a:chOff x="-77012" y="5106513"/>
            <a:chExt cx="1550110" cy="1014549"/>
          </a:xfrm>
        </p:grpSpPr>
        <p:pic>
          <p:nvPicPr>
            <p:cNvPr id="21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-77012" y="510651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Obdélník 55"/>
            <p:cNvSpPr/>
            <p:nvPr/>
          </p:nvSpPr>
          <p:spPr>
            <a:xfrm>
              <a:off x="253165" y="523060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28 : 4</a:t>
              </a:r>
              <a:endParaRPr lang="cs-CZ" sz="24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861697" y="5801477"/>
            <a:ext cx="1487996" cy="1152358"/>
            <a:chOff x="1035631" y="5547151"/>
            <a:chExt cx="1487996" cy="1152358"/>
          </a:xfrm>
        </p:grpSpPr>
        <p:pic>
          <p:nvPicPr>
            <p:cNvPr id="1036" name="Picture 12" descr="E:\nápady\škola\va2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80 : 8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948264" y="5673933"/>
            <a:ext cx="1539511" cy="876616"/>
            <a:chOff x="6948264" y="5673933"/>
            <a:chExt cx="1539511" cy="876616"/>
          </a:xfrm>
        </p:grpSpPr>
        <p:pic>
          <p:nvPicPr>
            <p:cNvPr id="1035" name="Picture 11" descr="E:\nápady\škola\va 5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36 : 4</a:t>
              </a:r>
              <a:endParaRPr lang="cs-CZ" sz="2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027189" y="3820124"/>
            <a:ext cx="1557677" cy="1243926"/>
            <a:chOff x="7027189" y="3820124"/>
            <a:chExt cx="1557677" cy="1243926"/>
          </a:xfrm>
        </p:grpSpPr>
        <p:pic>
          <p:nvPicPr>
            <p:cNvPr id="24" name="Picture 9" descr="E:\nápady\škola\va 8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7027189" y="3820124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Obdélník 62"/>
            <p:cNvSpPr/>
            <p:nvPr/>
          </p:nvSpPr>
          <p:spPr>
            <a:xfrm>
              <a:off x="7281040" y="407569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24 : 4</a:t>
              </a:r>
              <a:endParaRPr lang="cs-CZ" sz="2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371229" y="4474889"/>
            <a:ext cx="1346865" cy="1033809"/>
            <a:chOff x="5371229" y="4474889"/>
            <a:chExt cx="1346865" cy="1033809"/>
          </a:xfrm>
        </p:grpSpPr>
        <p:pic>
          <p:nvPicPr>
            <p:cNvPr id="1031" name="Picture 7" descr="E:\nápady\škola\va 9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229" y="4474889"/>
              <a:ext cx="1346865" cy="1033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Obdélník 63"/>
            <p:cNvSpPr/>
            <p:nvPr/>
          </p:nvSpPr>
          <p:spPr>
            <a:xfrm>
              <a:off x="5593510" y="473023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42 : 7</a:t>
              </a:r>
              <a:endParaRPr lang="cs-CZ" sz="2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605157" y="5385147"/>
            <a:ext cx="1478311" cy="947267"/>
            <a:chOff x="5605157" y="5385147"/>
            <a:chExt cx="1478311" cy="947267"/>
          </a:xfrm>
        </p:grpSpPr>
        <p:pic>
          <p:nvPicPr>
            <p:cNvPr id="28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Obdélník 66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4 : 6</a:t>
              </a:r>
              <a:endParaRPr lang="cs-CZ" sz="2400" b="1" dirty="0"/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1230919" y="270537"/>
            <a:ext cx="6229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Arno Pro Display" pitchFamily="18" charset="0"/>
              </a:rPr>
              <a:t>Připoj k lokomotivě šest vagónků  a  klikni na sluníčko.</a:t>
            </a:r>
            <a:endParaRPr lang="cs-CZ" sz="2400" b="1" i="1" dirty="0">
              <a:solidFill>
                <a:srgbClr val="FF0000"/>
              </a:solidFill>
              <a:latin typeface="Arno Pro Display" pitchFamily="18" charset="0"/>
            </a:endParaRPr>
          </a:p>
        </p:txBody>
      </p:sp>
      <p:pic>
        <p:nvPicPr>
          <p:cNvPr id="39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1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818" y="116632"/>
            <a:ext cx="1072828" cy="98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E:\nápady\s26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183" y="3154333"/>
            <a:ext cx="1253084" cy="121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51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>
        <p:wipe/>
      </p:transition>
    </mc:Choice>
    <mc:Fallback xmlns="">
      <p:transition advClick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045E-16 -1.48148E-6 L -1.01858 -0.16528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937" y="-82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000"/>
                            </p:stCondLst>
                            <p:childTnLst>
                              <p:par>
                                <p:cTn id="6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44444E-6 L -0.23871 -0.03426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44" y="-1713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11111E-6 L -0.74271 -0.1287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135" y="-6435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-0.86649 -0.15255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333" y="-7639"/>
                                    </p:animMotion>
                                  </p:childTnLst>
                                </p:cTn>
                              </p:par>
                              <p:par>
                                <p:cTn id="9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-0.61493 -0.10255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47" y="-5139"/>
                                    </p:animMotion>
                                  </p:childTnLst>
                                </p:cTn>
                              </p:par>
                              <p:par>
                                <p:cTn id="10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-0.36788 -0.0634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3" y="-3171"/>
                                    </p:animMotion>
                                  </p:childTnLst>
                                </p:cTn>
                              </p:par>
                              <p:par>
                                <p:cTn id="11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48593 -0.08496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06" y="-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E:\FOTKY\pozadí\S139000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442859">
            <a:off x="-203438" y="3053255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63547" y="1242884"/>
            <a:ext cx="8886540" cy="2473554"/>
            <a:chOff x="207974" y="47271"/>
            <a:chExt cx="8886540" cy="2473554"/>
          </a:xfrm>
        </p:grpSpPr>
        <p:grpSp>
          <p:nvGrpSpPr>
            <p:cNvPr id="8" name="Skupina 7"/>
            <p:cNvGrpSpPr/>
            <p:nvPr/>
          </p:nvGrpSpPr>
          <p:grpSpPr>
            <a:xfrm>
              <a:off x="207974" y="47271"/>
              <a:ext cx="2209792" cy="1870723"/>
              <a:chOff x="301408" y="1470756"/>
              <a:chExt cx="2209792" cy="1870723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51387">
                <a:off x="301408" y="1470756"/>
                <a:ext cx="2209792" cy="187072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" name="TextovéPole 4"/>
              <p:cNvSpPr txBox="1"/>
              <p:nvPr/>
            </p:nvSpPr>
            <p:spPr>
              <a:xfrm rot="569621">
                <a:off x="1469215" y="183636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8</a:t>
                </a:r>
                <a:endParaRPr lang="cs-CZ" sz="2400" b="1" dirty="0"/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>
              <a:off x="5333001" y="1276899"/>
              <a:ext cx="1557677" cy="1243926"/>
              <a:chOff x="9515842" y="2985395"/>
              <a:chExt cx="1557677" cy="1243926"/>
            </a:xfrm>
          </p:grpSpPr>
          <p:pic>
            <p:nvPicPr>
              <p:cNvPr id="1033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03097">
                <a:off x="9515842" y="298539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7" name="Obdélník 56"/>
              <p:cNvSpPr/>
              <p:nvPr/>
            </p:nvSpPr>
            <p:spPr>
              <a:xfrm rot="521881">
                <a:off x="9830348" y="3244061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40 : 5</a:t>
                </a:r>
                <a:endParaRPr lang="cs-CZ" sz="2400" b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6456862" y="1485333"/>
              <a:ext cx="1481274" cy="967516"/>
              <a:chOff x="9693933" y="3081588"/>
              <a:chExt cx="1481274" cy="967516"/>
            </a:xfrm>
          </p:grpSpPr>
          <p:pic>
            <p:nvPicPr>
              <p:cNvPr id="1032" name="Picture 8" descr="E:\nápady\škola\va 7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03097">
                <a:off x="9693933" y="3081588"/>
                <a:ext cx="1481274" cy="9675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1" name="Obdélník 60"/>
              <p:cNvSpPr/>
              <p:nvPr/>
            </p:nvSpPr>
            <p:spPr>
              <a:xfrm rot="466730">
                <a:off x="9997591" y="3253673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24 : 3</a:t>
                </a:r>
                <a:endParaRPr lang="cs-CZ" sz="2400" b="1" dirty="0"/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4122397" y="1148498"/>
              <a:ext cx="1492540" cy="1022806"/>
              <a:chOff x="9461431" y="2857486"/>
              <a:chExt cx="1492540" cy="1022806"/>
            </a:xfrm>
          </p:grpSpPr>
          <p:pic>
            <p:nvPicPr>
              <p:cNvPr id="1037" name="Picture 13" descr="E:\nápady\škola\va6.png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32593">
                <a:off x="9461431" y="2857486"/>
                <a:ext cx="1492540" cy="10228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4" name="Obdélník 53"/>
              <p:cNvSpPr/>
              <p:nvPr/>
            </p:nvSpPr>
            <p:spPr>
              <a:xfrm rot="469428">
                <a:off x="9770723" y="3070253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64 : 8</a:t>
                </a:r>
                <a:endParaRPr lang="cs-CZ" sz="2400" b="1" dirty="0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1642711" y="884313"/>
              <a:ext cx="1550110" cy="1014549"/>
              <a:chOff x="1607441" y="856197"/>
              <a:chExt cx="1550110" cy="1014549"/>
            </a:xfrm>
          </p:grpSpPr>
          <p:pic>
            <p:nvPicPr>
              <p:cNvPr id="1029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51670">
                <a:off x="1607441" y="856197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 rot="595256">
                <a:off x="1900365" y="1021864"/>
                <a:ext cx="94288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 56 : 7</a:t>
                </a:r>
                <a:endParaRPr lang="cs-CZ" sz="2400" b="1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983537" y="1132575"/>
              <a:ext cx="1305012" cy="716999"/>
              <a:chOff x="9642174" y="2002058"/>
              <a:chExt cx="1305012" cy="716999"/>
            </a:xfrm>
          </p:grpSpPr>
          <p:pic>
            <p:nvPicPr>
              <p:cNvPr id="1028" name="Picture 4" descr="E:\nápady\škola\v8.pn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41602">
                <a:off x="9642174" y="2002058"/>
                <a:ext cx="1305012" cy="71699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Obdélník 47"/>
              <p:cNvSpPr/>
              <p:nvPr/>
            </p:nvSpPr>
            <p:spPr>
              <a:xfrm>
                <a:off x="9903665" y="2067719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72 : 9</a:t>
                </a:r>
                <a:endParaRPr lang="cs-CZ" sz="2400" b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7616203" y="1536471"/>
              <a:ext cx="1478311" cy="947267"/>
              <a:chOff x="9880683" y="3192167"/>
              <a:chExt cx="1478311" cy="947267"/>
            </a:xfrm>
          </p:grpSpPr>
          <p:pic>
            <p:nvPicPr>
              <p:cNvPr id="1030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03097">
                <a:off x="9880683" y="3192167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Obdélník 15"/>
              <p:cNvSpPr/>
              <p:nvPr/>
            </p:nvSpPr>
            <p:spPr>
              <a:xfrm rot="312746">
                <a:off x="10236391" y="3475303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32 : 4</a:t>
                </a:r>
                <a:endParaRPr lang="cs-CZ" sz="2400" b="1" dirty="0"/>
              </a:p>
            </p:txBody>
          </p:sp>
        </p:grpSp>
      </p:grpSp>
      <p:grpSp>
        <p:nvGrpSpPr>
          <p:cNvPr id="6" name="Skupina 5"/>
          <p:cNvGrpSpPr/>
          <p:nvPr/>
        </p:nvGrpSpPr>
        <p:grpSpPr>
          <a:xfrm>
            <a:off x="91816" y="2130978"/>
            <a:ext cx="4392856" cy="1204321"/>
            <a:chOff x="2032302" y="-15025"/>
            <a:chExt cx="4392856" cy="1204321"/>
          </a:xfrm>
        </p:grpSpPr>
        <p:pic>
          <p:nvPicPr>
            <p:cNvPr id="2050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0052" y="-15025"/>
              <a:ext cx="2105106" cy="12043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2302" y="129410"/>
              <a:ext cx="749552" cy="428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1114" y="138477"/>
              <a:ext cx="1148937" cy="6573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1" name="Picture 3" descr="E:\nápady\s26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190" y="4221088"/>
            <a:ext cx="1690062" cy="163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1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0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119558" y="3456534"/>
            <a:ext cx="2421758" cy="1224136"/>
            <a:chOff x="3119558" y="3456534"/>
            <a:chExt cx="2421758" cy="1224136"/>
          </a:xfrm>
        </p:grpSpPr>
        <p:sp>
          <p:nvSpPr>
            <p:cNvPr id="7" name="Obláček 6"/>
            <p:cNvSpPr/>
            <p:nvPr/>
          </p:nvSpPr>
          <p:spPr>
            <a:xfrm>
              <a:off x="3119558" y="3456534"/>
              <a:ext cx="2421758" cy="1224136"/>
            </a:xfrm>
            <a:prstGeom prst="cloudCallout">
              <a:avLst>
                <a:gd name="adj1" fmla="val -56289"/>
                <a:gd name="adj2" fmla="val 7343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27000" dist="38100" dir="2700000" algn="ctr">
                <a:srgbClr val="000000">
                  <a:alpha val="45000"/>
                </a:srgbClr>
              </a:outerShdw>
            </a:effectLst>
            <a:scene3d>
              <a:camera prst="perspectiveFront" fov="2700000">
                <a:rot lat="20376000" lon="1938000" rev="20112001"/>
              </a:camera>
              <a:lightRig rig="soft" dir="t">
                <a:rot lat="0" lon="0" rev="0"/>
              </a:lightRig>
            </a:scene3d>
            <a:sp3d prstMaterial="translucentPowder">
              <a:bevelT w="2032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3238857" y="3841708"/>
              <a:ext cx="2278188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   A  </a:t>
              </a:r>
              <a:r>
                <a:rPr lang="cs-CZ" sz="2400" b="1" i="1" dirty="0" err="1" smtClean="0">
                  <a:solidFill>
                    <a:srgbClr val="FF0000"/>
                  </a:solidFill>
                </a:rPr>
                <a:t>jedééém</a:t>
              </a:r>
              <a:r>
                <a:rPr lang="cs-CZ" sz="2400" b="1" i="1" dirty="0" smtClean="0">
                  <a:solidFill>
                    <a:srgbClr val="FF0000"/>
                  </a:solidFill>
                </a:rPr>
                <a:t> !!!!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6" name="Picture 2" descr="E:\nápady\bird2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05379" y="2771971"/>
            <a:ext cx="123825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03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>
        <p:wipe/>
      </p:transition>
    </mc:Choice>
    <mc:Fallback xmlns="">
      <p:transition advClick="0" advTm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5.55556E-7 1.48148E-6 L -1.21354 -0.21227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677" y="-106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xit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2" descr="E:\FOTKY\pozadí\S139000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nápady\s26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4784" y="2656071"/>
            <a:ext cx="1690062" cy="163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4285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9204174" y="2300224"/>
            <a:ext cx="2209792" cy="1870723"/>
            <a:chOff x="301408" y="1470756"/>
            <a:chExt cx="2209792" cy="1870723"/>
          </a:xfrm>
        </p:grpSpPr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51387">
              <a:off x="301408" y="1470756"/>
              <a:ext cx="2209792" cy="1870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569621">
              <a:off x="1469215" y="183636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7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712279" y="5858780"/>
            <a:ext cx="1346865" cy="1033809"/>
            <a:chOff x="5371229" y="4474889"/>
            <a:chExt cx="1346865" cy="1033809"/>
          </a:xfrm>
        </p:grpSpPr>
        <p:pic>
          <p:nvPicPr>
            <p:cNvPr id="40" name="Picture 7" descr="E:\nápady\škola\va 9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229" y="4474889"/>
              <a:ext cx="1346865" cy="1033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5593510" y="473023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42 : 6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988323" y="4613556"/>
            <a:ext cx="1550110" cy="1014549"/>
            <a:chOff x="4676591" y="4363668"/>
            <a:chExt cx="1550110" cy="1014549"/>
          </a:xfrm>
        </p:grpSpPr>
        <p:pic>
          <p:nvPicPr>
            <p:cNvPr id="44" name="Picture 5" descr="E:\nápady\škola\va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bdélník 45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48 : 8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751339" y="5095937"/>
            <a:ext cx="1492540" cy="1022806"/>
            <a:chOff x="4645346" y="3441034"/>
            <a:chExt cx="1492540" cy="1022806"/>
          </a:xfrm>
        </p:grpSpPr>
        <p:pic>
          <p:nvPicPr>
            <p:cNvPr id="52" name="Picture 13" descr="E:\nápady\škola\va6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4645346" y="3441034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4954637" y="36776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64 : 8</a:t>
              </a:r>
              <a:endParaRPr lang="cs-CZ" sz="2400" b="1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4192291" y="4199103"/>
            <a:ext cx="1557677" cy="1243926"/>
            <a:chOff x="4348459" y="3851635"/>
            <a:chExt cx="1557677" cy="1243926"/>
          </a:xfrm>
        </p:grpSpPr>
        <p:pic>
          <p:nvPicPr>
            <p:cNvPr id="59" name="Picture 9" descr="E:\nápady\škola\va 8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4659252" y="4088334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35 : 5</a:t>
              </a:r>
              <a:endParaRPr lang="cs-CZ" sz="2400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7310805" y="5936849"/>
            <a:ext cx="1481274" cy="967516"/>
            <a:chOff x="4437253" y="3219522"/>
            <a:chExt cx="1481274" cy="967516"/>
          </a:xfrm>
        </p:grpSpPr>
        <p:pic>
          <p:nvPicPr>
            <p:cNvPr id="63" name="Picture 8" descr="E:\nápady\škola\va 7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Obdélník 63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27 : 3</a:t>
              </a:r>
              <a:endParaRPr lang="cs-CZ" sz="24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073008" y="5475903"/>
            <a:ext cx="1218277" cy="651148"/>
            <a:chOff x="3245169" y="5533206"/>
            <a:chExt cx="1218277" cy="651148"/>
          </a:xfrm>
        </p:grpSpPr>
        <p:pic>
          <p:nvPicPr>
            <p:cNvPr id="66" name="Picture 10" descr="E:\nápady\škola\v7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169" y="5533206"/>
              <a:ext cx="1218277" cy="651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Obdélník 66"/>
            <p:cNvSpPr/>
            <p:nvPr/>
          </p:nvSpPr>
          <p:spPr>
            <a:xfrm>
              <a:off x="3417328" y="553320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63 : 9</a:t>
              </a:r>
              <a:endParaRPr lang="cs-CZ" sz="2400" b="1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2639877" y="4400621"/>
            <a:ext cx="1478311" cy="947267"/>
            <a:chOff x="4217218" y="2823704"/>
            <a:chExt cx="1478311" cy="947267"/>
          </a:xfrm>
        </p:grpSpPr>
        <p:pic>
          <p:nvPicPr>
            <p:cNvPr id="69" name="Picture 6" descr="E:\nápady\škola\va4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Obdélník 69"/>
            <p:cNvSpPr/>
            <p:nvPr/>
          </p:nvSpPr>
          <p:spPr>
            <a:xfrm>
              <a:off x="4519394" y="30784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28 : 4</a:t>
              </a:r>
              <a:endParaRPr lang="cs-CZ" sz="2400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230431" y="3929995"/>
            <a:ext cx="1492540" cy="1022806"/>
            <a:chOff x="699381" y="3113796"/>
            <a:chExt cx="1492540" cy="1022806"/>
          </a:xfrm>
        </p:grpSpPr>
        <p:pic>
          <p:nvPicPr>
            <p:cNvPr id="72" name="Picture 13" descr="E:\nápady\škola\va6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699381" y="311379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3" name="Obdélník 72"/>
            <p:cNvSpPr/>
            <p:nvPr/>
          </p:nvSpPr>
          <p:spPr>
            <a:xfrm>
              <a:off x="1008672" y="3343238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40 : 5</a:t>
              </a:r>
              <a:endParaRPr lang="cs-CZ" sz="2400" b="1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1319302" y="4961067"/>
            <a:ext cx="1481274" cy="967516"/>
            <a:chOff x="1785001" y="4551650"/>
            <a:chExt cx="1481274" cy="967516"/>
          </a:xfrm>
        </p:grpSpPr>
        <p:pic>
          <p:nvPicPr>
            <p:cNvPr id="75" name="Picture 8" descr="E:\nápady\škola\va 7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1785001" y="4551650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6" name="Obdélník 75"/>
            <p:cNvSpPr/>
            <p:nvPr/>
          </p:nvSpPr>
          <p:spPr>
            <a:xfrm>
              <a:off x="2086648" y="475702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4 : 2</a:t>
              </a:r>
              <a:endParaRPr lang="cs-CZ" sz="2400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19113" y="5801477"/>
            <a:ext cx="1487996" cy="1152358"/>
            <a:chOff x="1035631" y="5547151"/>
            <a:chExt cx="1487996" cy="1152358"/>
          </a:xfrm>
        </p:grpSpPr>
        <p:pic>
          <p:nvPicPr>
            <p:cNvPr id="78" name="Picture 12" descr="E:\nápady\škola\va2.pn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Obdélník 78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16 : 2</a:t>
              </a:r>
              <a:endParaRPr lang="cs-CZ" sz="2400" b="1" dirty="0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3816010" y="5958854"/>
            <a:ext cx="1539511" cy="876616"/>
            <a:chOff x="6948264" y="5673933"/>
            <a:chExt cx="1539511" cy="876616"/>
          </a:xfrm>
        </p:grpSpPr>
        <p:pic>
          <p:nvPicPr>
            <p:cNvPr id="81" name="Picture 11" descr="E:\nápady\škola\va 5.png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2" name="Obdélník 81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36 : 4</a:t>
              </a:r>
              <a:endParaRPr lang="cs-CZ" sz="2400" b="1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7498740" y="4950029"/>
            <a:ext cx="1557677" cy="1243926"/>
            <a:chOff x="7027189" y="3820124"/>
            <a:chExt cx="1557677" cy="1243926"/>
          </a:xfrm>
        </p:grpSpPr>
        <p:pic>
          <p:nvPicPr>
            <p:cNvPr id="84" name="Picture 9" descr="E:\nápady\škola\va 8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7027189" y="3820124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5" name="Obdélník 84"/>
            <p:cNvSpPr/>
            <p:nvPr/>
          </p:nvSpPr>
          <p:spPr>
            <a:xfrm>
              <a:off x="7281040" y="407569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20 : 4</a:t>
              </a:r>
              <a:endParaRPr lang="cs-CZ" sz="2400" b="1" dirty="0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1895462" y="5848287"/>
            <a:ext cx="1478311" cy="947267"/>
            <a:chOff x="5605157" y="5385147"/>
            <a:chExt cx="1478311" cy="947267"/>
          </a:xfrm>
        </p:grpSpPr>
        <p:pic>
          <p:nvPicPr>
            <p:cNvPr id="90" name="Picture 6" descr="E:\nápady\škola\va4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1" name="Obdélník 90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4 : 9</a:t>
              </a:r>
              <a:endParaRPr lang="cs-CZ" sz="2400" b="1" dirty="0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165" y="4507396"/>
            <a:ext cx="1550110" cy="1014549"/>
            <a:chOff x="4676591" y="4363668"/>
            <a:chExt cx="1550110" cy="1014549"/>
          </a:xfrm>
        </p:grpSpPr>
        <p:pic>
          <p:nvPicPr>
            <p:cNvPr id="93" name="Picture 5" descr="E:\nápady\škola\va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4" name="Obdélník 93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56 : </a:t>
              </a:r>
              <a:r>
                <a:rPr lang="cs-CZ" sz="2400" b="1" dirty="0"/>
                <a:t>8</a:t>
              </a:r>
            </a:p>
          </p:txBody>
        </p:sp>
      </p:grpSp>
      <p:grpSp>
        <p:nvGrpSpPr>
          <p:cNvPr id="95" name="Skupina 94"/>
          <p:cNvGrpSpPr/>
          <p:nvPr/>
        </p:nvGrpSpPr>
        <p:grpSpPr>
          <a:xfrm rot="440225">
            <a:off x="9187730" y="2920040"/>
            <a:ext cx="1550110" cy="1014549"/>
            <a:chOff x="4676591" y="4363668"/>
            <a:chExt cx="1550110" cy="1014549"/>
          </a:xfrm>
        </p:grpSpPr>
        <p:pic>
          <p:nvPicPr>
            <p:cNvPr id="96" name="Picture 5" descr="E:\nápady\škola\va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7" name="Obdélník 96"/>
            <p:cNvSpPr/>
            <p:nvPr/>
          </p:nvSpPr>
          <p:spPr>
            <a:xfrm>
              <a:off x="5032342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56 : </a:t>
              </a:r>
              <a:r>
                <a:rPr lang="cs-CZ" sz="2400" b="1" dirty="0"/>
                <a:t>8</a:t>
              </a:r>
            </a:p>
          </p:txBody>
        </p:sp>
      </p:grpSp>
      <p:grpSp>
        <p:nvGrpSpPr>
          <p:cNvPr id="98" name="Skupina 97"/>
          <p:cNvGrpSpPr/>
          <p:nvPr/>
        </p:nvGrpSpPr>
        <p:grpSpPr>
          <a:xfrm rot="416636">
            <a:off x="9229628" y="2915599"/>
            <a:ext cx="1481274" cy="967516"/>
            <a:chOff x="1785001" y="4551650"/>
            <a:chExt cx="1481274" cy="967516"/>
          </a:xfrm>
        </p:grpSpPr>
        <p:pic>
          <p:nvPicPr>
            <p:cNvPr id="99" name="Picture 8" descr="E:\nápady\škola\va 7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1785001" y="4551650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0" name="Obdélník 99"/>
            <p:cNvSpPr/>
            <p:nvPr/>
          </p:nvSpPr>
          <p:spPr>
            <a:xfrm>
              <a:off x="2086648" y="475702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4 : 2</a:t>
              </a:r>
              <a:endParaRPr lang="cs-CZ" sz="2400" b="1" dirty="0"/>
            </a:p>
          </p:txBody>
        </p:sp>
      </p:grpSp>
      <p:grpSp>
        <p:nvGrpSpPr>
          <p:cNvPr id="101" name="Skupina 100"/>
          <p:cNvGrpSpPr/>
          <p:nvPr/>
        </p:nvGrpSpPr>
        <p:grpSpPr>
          <a:xfrm rot="326974">
            <a:off x="9310633" y="3127512"/>
            <a:ext cx="1218277" cy="651148"/>
            <a:chOff x="3245169" y="5533206"/>
            <a:chExt cx="1218277" cy="651148"/>
          </a:xfrm>
        </p:grpSpPr>
        <p:pic>
          <p:nvPicPr>
            <p:cNvPr id="102" name="Picture 10" descr="E:\nápady\škola\v7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169" y="5533206"/>
              <a:ext cx="1218277" cy="651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" name="Obdélník 102"/>
            <p:cNvSpPr/>
            <p:nvPr/>
          </p:nvSpPr>
          <p:spPr>
            <a:xfrm>
              <a:off x="3417328" y="553320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63 : 9</a:t>
              </a:r>
              <a:endParaRPr lang="cs-CZ" sz="2400" b="1" dirty="0"/>
            </a:p>
          </p:txBody>
        </p:sp>
      </p:grpSp>
      <p:grpSp>
        <p:nvGrpSpPr>
          <p:cNvPr id="104" name="Skupina 103"/>
          <p:cNvGrpSpPr/>
          <p:nvPr/>
        </p:nvGrpSpPr>
        <p:grpSpPr>
          <a:xfrm rot="349760">
            <a:off x="9195179" y="2871722"/>
            <a:ext cx="1557677" cy="1243926"/>
            <a:chOff x="4348459" y="3851635"/>
            <a:chExt cx="1557677" cy="1243926"/>
          </a:xfrm>
        </p:grpSpPr>
        <p:pic>
          <p:nvPicPr>
            <p:cNvPr id="105" name="Picture 9" descr="E:\nápady\škola\va 8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6" name="Obdélník 105"/>
            <p:cNvSpPr/>
            <p:nvPr/>
          </p:nvSpPr>
          <p:spPr>
            <a:xfrm>
              <a:off x="4659252" y="4088334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35 : 5</a:t>
              </a:r>
              <a:endParaRPr lang="cs-CZ" sz="2400" b="1" dirty="0"/>
            </a:p>
          </p:txBody>
        </p:sp>
      </p:grpSp>
      <p:grpSp>
        <p:nvGrpSpPr>
          <p:cNvPr id="107" name="Skupina 106"/>
          <p:cNvGrpSpPr/>
          <p:nvPr/>
        </p:nvGrpSpPr>
        <p:grpSpPr>
          <a:xfrm rot="314010">
            <a:off x="9289351" y="2896494"/>
            <a:ext cx="1346865" cy="1033809"/>
            <a:chOff x="5371229" y="4474889"/>
            <a:chExt cx="1346865" cy="1033809"/>
          </a:xfrm>
        </p:grpSpPr>
        <p:pic>
          <p:nvPicPr>
            <p:cNvPr id="108" name="Picture 7" descr="E:\nápady\škola\va 9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229" y="4474889"/>
              <a:ext cx="1346865" cy="1033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9" name="Obdélník 108"/>
            <p:cNvSpPr/>
            <p:nvPr/>
          </p:nvSpPr>
          <p:spPr>
            <a:xfrm>
              <a:off x="5593510" y="473023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42 : 6</a:t>
              </a:r>
              <a:endParaRPr lang="cs-CZ" sz="2400" b="1" dirty="0"/>
            </a:p>
          </p:txBody>
        </p:sp>
      </p:grpSp>
      <p:grpSp>
        <p:nvGrpSpPr>
          <p:cNvPr id="110" name="Skupina 109"/>
          <p:cNvGrpSpPr/>
          <p:nvPr/>
        </p:nvGrpSpPr>
        <p:grpSpPr>
          <a:xfrm rot="359671">
            <a:off x="9152365" y="2811092"/>
            <a:ext cx="1478311" cy="947267"/>
            <a:chOff x="4217218" y="2823704"/>
            <a:chExt cx="1478311" cy="947267"/>
          </a:xfrm>
        </p:grpSpPr>
        <p:pic>
          <p:nvPicPr>
            <p:cNvPr id="111" name="Picture 6" descr="E:\nápady\škola\va4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2" name="Obdélník 111"/>
            <p:cNvSpPr/>
            <p:nvPr/>
          </p:nvSpPr>
          <p:spPr>
            <a:xfrm>
              <a:off x="4519394" y="30784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28 : 4</a:t>
              </a:r>
              <a:endParaRPr lang="cs-CZ" sz="2400" b="1" dirty="0"/>
            </a:p>
          </p:txBody>
        </p:sp>
      </p:grpSp>
      <p:pic>
        <p:nvPicPr>
          <p:cNvPr id="86" name="Picture 3" descr="E:\nápady\s26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89" y="3166654"/>
            <a:ext cx="1253084" cy="121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20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>
        <p:wipe/>
      </p:transition>
    </mc:Choice>
    <mc:Fallback xmlns="">
      <p:transition advClick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-0.98976 -0.16065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97" y="-80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6296E-6 L -0.69566 -0.11597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92" y="-5810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 L -0.82361 -0.13218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181" y="-6620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7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-0.56892 -0.09791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55" y="-4907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7 L -0.44896 -0.0724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48" y="-3634"/>
                                    </p:animMotion>
                                  </p:childTnLst>
                                </p:cTn>
                              </p:par>
                              <p:par>
                                <p:cTn id="9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-0.32968 -0.05578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3" y="-2801"/>
                                    </p:animMotion>
                                  </p:childTnLst>
                                </p:cTn>
                              </p:par>
                              <p:par>
                                <p:cTn id="10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19618 -0.02824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9" y="-1412"/>
                                    </p:animMotion>
                                  </p:childTnLst>
                                </p:cTn>
                              </p:par>
                              <p:par>
                                <p:cTn id="10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9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3537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14868" y="1203323"/>
            <a:ext cx="8805786" cy="2465985"/>
            <a:chOff x="364318" y="1146299"/>
            <a:chExt cx="8805786" cy="2465985"/>
          </a:xfrm>
        </p:grpSpPr>
        <p:grpSp>
          <p:nvGrpSpPr>
            <p:cNvPr id="36" name="Skupina 35"/>
            <p:cNvGrpSpPr/>
            <p:nvPr/>
          </p:nvGrpSpPr>
          <p:grpSpPr>
            <a:xfrm>
              <a:off x="364318" y="1146299"/>
              <a:ext cx="2209792" cy="1870723"/>
              <a:chOff x="247236" y="1429270"/>
              <a:chExt cx="2209792" cy="1870723"/>
            </a:xfrm>
          </p:grpSpPr>
          <p:pic>
            <p:nvPicPr>
              <p:cNvPr id="37" name="Picture 2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64445">
                <a:off x="247236" y="1429270"/>
                <a:ext cx="2209792" cy="187072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8" name="TextovéPole 37"/>
              <p:cNvSpPr txBox="1"/>
              <p:nvPr/>
            </p:nvSpPr>
            <p:spPr>
              <a:xfrm rot="569621">
                <a:off x="1469215" y="183636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/>
                  <a:t>7</a:t>
                </a:r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 rot="440225">
              <a:off x="1848237" y="1980347"/>
              <a:ext cx="1550110" cy="1014549"/>
              <a:chOff x="4676591" y="4363668"/>
              <a:chExt cx="1550110" cy="1014549"/>
            </a:xfrm>
          </p:grpSpPr>
          <p:pic>
            <p:nvPicPr>
              <p:cNvPr id="96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7" name="Obdélník 96"/>
              <p:cNvSpPr/>
              <p:nvPr/>
            </p:nvSpPr>
            <p:spPr>
              <a:xfrm>
                <a:off x="5032342" y="4515621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56 : </a:t>
                </a:r>
                <a:r>
                  <a:rPr lang="cs-CZ" sz="2400" b="1" dirty="0"/>
                  <a:t>8</a:t>
                </a:r>
              </a:p>
            </p:txBody>
          </p:sp>
        </p:grpSp>
        <p:grpSp>
          <p:nvGrpSpPr>
            <p:cNvPr id="98" name="Skupina 97"/>
            <p:cNvGrpSpPr/>
            <p:nvPr/>
          </p:nvGrpSpPr>
          <p:grpSpPr>
            <a:xfrm rot="416636">
              <a:off x="3087714" y="2089112"/>
              <a:ext cx="1481274" cy="967516"/>
              <a:chOff x="1785001" y="4551650"/>
              <a:chExt cx="1481274" cy="967516"/>
            </a:xfrm>
          </p:grpSpPr>
          <p:pic>
            <p:nvPicPr>
              <p:cNvPr id="99" name="Picture 8" descr="E:\nápady\škola\va 7.png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1785001" y="4551650"/>
                <a:ext cx="1481274" cy="9675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0" name="Obdélník 99"/>
              <p:cNvSpPr/>
              <p:nvPr/>
            </p:nvSpPr>
            <p:spPr>
              <a:xfrm rot="54401">
                <a:off x="2086648" y="4757022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/>
                  <a:t>1</a:t>
                </a:r>
                <a:r>
                  <a:rPr lang="cs-CZ" sz="2400" b="1" dirty="0" smtClean="0"/>
                  <a:t>4 : 2</a:t>
                </a:r>
                <a:endParaRPr lang="cs-CZ" sz="2400" b="1" dirty="0"/>
              </a:p>
            </p:txBody>
          </p:sp>
        </p:grpSp>
        <p:grpSp>
          <p:nvGrpSpPr>
            <p:cNvPr id="101" name="Skupina 100"/>
            <p:cNvGrpSpPr/>
            <p:nvPr/>
          </p:nvGrpSpPr>
          <p:grpSpPr>
            <a:xfrm rot="326974">
              <a:off x="4357590" y="2427480"/>
              <a:ext cx="1218277" cy="651148"/>
              <a:chOff x="3245169" y="5533206"/>
              <a:chExt cx="1218277" cy="651148"/>
            </a:xfrm>
          </p:grpSpPr>
          <p:pic>
            <p:nvPicPr>
              <p:cNvPr id="102" name="Picture 10" descr="E:\nápady\škola\v7.pn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45169" y="5533206"/>
                <a:ext cx="1218277" cy="6511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3" name="Obdélník 102"/>
              <p:cNvSpPr/>
              <p:nvPr/>
            </p:nvSpPr>
            <p:spPr>
              <a:xfrm>
                <a:off x="3417328" y="5533206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63 : 9</a:t>
                </a:r>
                <a:endParaRPr lang="cs-CZ" sz="2400" b="1" dirty="0"/>
              </a:p>
            </p:txBody>
          </p:sp>
        </p:grpSp>
        <p:grpSp>
          <p:nvGrpSpPr>
            <p:cNvPr id="104" name="Skupina 103"/>
            <p:cNvGrpSpPr/>
            <p:nvPr/>
          </p:nvGrpSpPr>
          <p:grpSpPr>
            <a:xfrm rot="349760">
              <a:off x="5386036" y="2368358"/>
              <a:ext cx="1557677" cy="1243926"/>
              <a:chOff x="4348459" y="3851635"/>
              <a:chExt cx="1557677" cy="1243926"/>
            </a:xfrm>
          </p:grpSpPr>
          <p:pic>
            <p:nvPicPr>
              <p:cNvPr id="105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6" name="Obdélník 105"/>
              <p:cNvSpPr/>
              <p:nvPr/>
            </p:nvSpPr>
            <p:spPr>
              <a:xfrm>
                <a:off x="4659252" y="4088334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35 : 5</a:t>
                </a:r>
                <a:endParaRPr lang="cs-CZ" sz="2400" b="1" dirty="0"/>
              </a:p>
            </p:txBody>
          </p:sp>
        </p:grpSp>
        <p:grpSp>
          <p:nvGrpSpPr>
            <p:cNvPr id="107" name="Skupina 106"/>
            <p:cNvGrpSpPr/>
            <p:nvPr/>
          </p:nvGrpSpPr>
          <p:grpSpPr>
            <a:xfrm rot="429226">
              <a:off x="6623072" y="2509580"/>
              <a:ext cx="1346865" cy="1033809"/>
              <a:chOff x="5371229" y="4474889"/>
              <a:chExt cx="1346865" cy="1033809"/>
            </a:xfrm>
          </p:grpSpPr>
          <p:pic>
            <p:nvPicPr>
              <p:cNvPr id="108" name="Picture 7" descr="E:\nápady\škola\va 9.pn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71229" y="4474889"/>
                <a:ext cx="1346865" cy="10338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9" name="Obdélník 108"/>
              <p:cNvSpPr/>
              <p:nvPr/>
            </p:nvSpPr>
            <p:spPr>
              <a:xfrm>
                <a:off x="5593510" y="4730235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42 : 6</a:t>
                </a:r>
                <a:endParaRPr lang="cs-CZ" sz="2400" b="1" dirty="0"/>
              </a:p>
            </p:txBody>
          </p:sp>
        </p:grpSp>
        <p:grpSp>
          <p:nvGrpSpPr>
            <p:cNvPr id="110" name="Skupina 109"/>
            <p:cNvGrpSpPr/>
            <p:nvPr/>
          </p:nvGrpSpPr>
          <p:grpSpPr>
            <a:xfrm rot="359671">
              <a:off x="7691793" y="2634113"/>
              <a:ext cx="1478311" cy="947267"/>
              <a:chOff x="4217218" y="2823704"/>
              <a:chExt cx="1478311" cy="947267"/>
            </a:xfrm>
          </p:grpSpPr>
          <p:pic>
            <p:nvPicPr>
              <p:cNvPr id="111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2" name="Obdélník 111"/>
              <p:cNvSpPr/>
              <p:nvPr/>
            </p:nvSpPr>
            <p:spPr>
              <a:xfrm>
                <a:off x="4519394" y="3078426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28 : 4</a:t>
                </a:r>
                <a:endParaRPr lang="cs-CZ" sz="2400" b="1" dirty="0"/>
              </a:p>
            </p:txBody>
          </p:sp>
        </p:grpSp>
      </p:grpSp>
      <p:pic>
        <p:nvPicPr>
          <p:cNvPr id="32" name="Picture 3" descr="E:\nápady\s26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190" y="4221088"/>
            <a:ext cx="1690062" cy="163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3119558" y="3456534"/>
            <a:ext cx="2421758" cy="1224136"/>
            <a:chOff x="3119558" y="3456534"/>
            <a:chExt cx="2421758" cy="1224136"/>
          </a:xfrm>
        </p:grpSpPr>
        <p:sp>
          <p:nvSpPr>
            <p:cNvPr id="39" name="Obláček 38"/>
            <p:cNvSpPr/>
            <p:nvPr/>
          </p:nvSpPr>
          <p:spPr>
            <a:xfrm>
              <a:off x="3119558" y="3456534"/>
              <a:ext cx="2421758" cy="1224136"/>
            </a:xfrm>
            <a:prstGeom prst="cloudCallout">
              <a:avLst>
                <a:gd name="adj1" fmla="val -56289"/>
                <a:gd name="adj2" fmla="val 7343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27000" dist="38100" dir="2700000" algn="ctr">
                <a:srgbClr val="000000">
                  <a:alpha val="45000"/>
                </a:srgbClr>
              </a:outerShdw>
            </a:effectLst>
            <a:scene3d>
              <a:camera prst="perspectiveFront" fov="2700000">
                <a:rot lat="20376000" lon="1938000" rev="20112001"/>
              </a:camera>
              <a:lightRig rig="soft" dir="t">
                <a:rot lat="0" lon="0" rev="0"/>
              </a:lightRig>
            </a:scene3d>
            <a:sp3d prstMaterial="translucentPowder">
              <a:bevelT w="2032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238857" y="3841708"/>
              <a:ext cx="2278188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   A  </a:t>
              </a:r>
              <a:r>
                <a:rPr lang="cs-CZ" sz="2400" b="1" i="1" dirty="0" err="1" smtClean="0">
                  <a:solidFill>
                    <a:srgbClr val="FF0000"/>
                  </a:solidFill>
                </a:rPr>
                <a:t>jedééém</a:t>
              </a:r>
              <a:r>
                <a:rPr lang="cs-CZ" sz="2400" b="1" i="1" dirty="0" smtClean="0">
                  <a:solidFill>
                    <a:srgbClr val="FF0000"/>
                  </a:solidFill>
                </a:rPr>
                <a:t> !!!!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41" name="Picture 2" descr="E:\nápady\bird2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05379" y="2771971"/>
            <a:ext cx="123825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91816" y="2130978"/>
            <a:ext cx="4392856" cy="1204321"/>
            <a:chOff x="2032302" y="-15025"/>
            <a:chExt cx="4392856" cy="1204321"/>
          </a:xfrm>
        </p:grpSpPr>
        <p:pic>
          <p:nvPicPr>
            <p:cNvPr id="43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0052" y="-15025"/>
              <a:ext cx="2105106" cy="12043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2302" y="129410"/>
              <a:ext cx="749552" cy="428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1114" y="138477"/>
              <a:ext cx="1148937" cy="6573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3416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-1.07414 -0.18055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698" y="-90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xit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xit" presetSubtype="3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nápady\s26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642" y="3255755"/>
            <a:ext cx="1253084" cy="121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4285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9204174" y="2346461"/>
            <a:ext cx="2209792" cy="1870723"/>
            <a:chOff x="301408" y="1470756"/>
            <a:chExt cx="2209792" cy="1870723"/>
          </a:xfrm>
        </p:grpSpPr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51387">
              <a:off x="301408" y="1470756"/>
              <a:ext cx="2209792" cy="1870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569621">
              <a:off x="1469215" y="183636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849179" y="4325256"/>
            <a:ext cx="1346865" cy="1033809"/>
            <a:chOff x="5371229" y="4474889"/>
            <a:chExt cx="1346865" cy="1033809"/>
          </a:xfrm>
        </p:grpSpPr>
        <p:pic>
          <p:nvPicPr>
            <p:cNvPr id="40" name="Picture 7" descr="E:\nápady\škola\va 9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229" y="4474889"/>
              <a:ext cx="1346865" cy="1033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5593510" y="473023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42 : 6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51502" y="5207591"/>
            <a:ext cx="1550110" cy="1014549"/>
            <a:chOff x="4676591" y="4363668"/>
            <a:chExt cx="1550110" cy="1014549"/>
          </a:xfrm>
        </p:grpSpPr>
        <p:pic>
          <p:nvPicPr>
            <p:cNvPr id="44" name="Picture 5" descr="E:\nápady\škola\va1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bdélník 45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36 : 4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816746" y="5631398"/>
            <a:ext cx="1492540" cy="1022806"/>
            <a:chOff x="4645346" y="3441034"/>
            <a:chExt cx="1492540" cy="1022806"/>
          </a:xfrm>
        </p:grpSpPr>
        <p:pic>
          <p:nvPicPr>
            <p:cNvPr id="52" name="Picture 13" descr="E:\nápady\škola\va6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4645346" y="3441034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4954637" y="36776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64 : 8</a:t>
              </a:r>
              <a:endParaRPr lang="cs-CZ" sz="2400" b="1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4035356" y="5066650"/>
            <a:ext cx="1557677" cy="1243926"/>
            <a:chOff x="4348459" y="3851635"/>
            <a:chExt cx="1557677" cy="1243926"/>
          </a:xfrm>
        </p:grpSpPr>
        <p:pic>
          <p:nvPicPr>
            <p:cNvPr id="59" name="Picture 9" descr="E:\nápady\škola\va 8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4659252" y="4088334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35 : 5</a:t>
              </a:r>
              <a:endParaRPr lang="cs-CZ" sz="2400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5118455" y="5840662"/>
            <a:ext cx="1481274" cy="967516"/>
            <a:chOff x="4437253" y="3219522"/>
            <a:chExt cx="1481274" cy="967516"/>
          </a:xfrm>
        </p:grpSpPr>
        <p:pic>
          <p:nvPicPr>
            <p:cNvPr id="63" name="Picture 8" descr="E:\nápady\škola\va 7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Obdélník 63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27 : 3</a:t>
              </a:r>
              <a:endParaRPr lang="cs-CZ" sz="24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5630902" y="5030564"/>
            <a:ext cx="1218277" cy="651148"/>
            <a:chOff x="3245169" y="5533206"/>
            <a:chExt cx="1218277" cy="651148"/>
          </a:xfrm>
        </p:grpSpPr>
        <p:pic>
          <p:nvPicPr>
            <p:cNvPr id="66" name="Picture 10" descr="E:\nápady\škola\v7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169" y="5533206"/>
              <a:ext cx="1218277" cy="651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Obdélník 66"/>
            <p:cNvSpPr/>
            <p:nvPr/>
          </p:nvSpPr>
          <p:spPr>
            <a:xfrm>
              <a:off x="3417328" y="553320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32 : </a:t>
              </a:r>
              <a:r>
                <a:rPr lang="cs-CZ" sz="2400" b="1" dirty="0"/>
                <a:t>4</a:t>
              </a: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1487593" y="5853109"/>
            <a:ext cx="1478311" cy="947267"/>
            <a:chOff x="4217218" y="2823704"/>
            <a:chExt cx="1478311" cy="947267"/>
          </a:xfrm>
        </p:grpSpPr>
        <p:pic>
          <p:nvPicPr>
            <p:cNvPr id="69" name="Picture 6" descr="E:\nápady\škola\va4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Obdélník 69"/>
            <p:cNvSpPr/>
            <p:nvPr/>
          </p:nvSpPr>
          <p:spPr>
            <a:xfrm>
              <a:off x="4519394" y="30784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28 : 4</a:t>
              </a:r>
              <a:endParaRPr lang="cs-CZ" sz="2400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-10206" y="5729508"/>
            <a:ext cx="1492540" cy="1022806"/>
            <a:chOff x="699381" y="3113796"/>
            <a:chExt cx="1492540" cy="1022806"/>
          </a:xfrm>
        </p:grpSpPr>
        <p:pic>
          <p:nvPicPr>
            <p:cNvPr id="72" name="Picture 13" descr="E:\nápady\škola\va6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699381" y="311379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3" name="Obdélník 72"/>
            <p:cNvSpPr/>
            <p:nvPr/>
          </p:nvSpPr>
          <p:spPr>
            <a:xfrm>
              <a:off x="1008672" y="3343238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40 : 5</a:t>
              </a:r>
              <a:endParaRPr lang="cs-CZ" sz="2400" b="1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4186203" y="4325256"/>
            <a:ext cx="1481274" cy="967516"/>
            <a:chOff x="1785001" y="4551650"/>
            <a:chExt cx="1481274" cy="967516"/>
          </a:xfrm>
        </p:grpSpPr>
        <p:pic>
          <p:nvPicPr>
            <p:cNvPr id="75" name="Picture 8" descr="E:\nápady\škola\va 7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1785001" y="4551650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6" name="Obdélník 75"/>
            <p:cNvSpPr/>
            <p:nvPr/>
          </p:nvSpPr>
          <p:spPr>
            <a:xfrm>
              <a:off x="2086648" y="475702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4 : 2</a:t>
              </a:r>
              <a:endParaRPr lang="cs-CZ" sz="2400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035644" y="4199055"/>
            <a:ext cx="1487996" cy="1152358"/>
            <a:chOff x="1035631" y="5547151"/>
            <a:chExt cx="1487996" cy="1152358"/>
          </a:xfrm>
        </p:grpSpPr>
        <p:pic>
          <p:nvPicPr>
            <p:cNvPr id="78" name="Picture 12" descr="E:\nápady\škola\va2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Obdélník 78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81 : 9</a:t>
              </a:r>
              <a:endParaRPr lang="cs-CZ" sz="2400" b="1" dirty="0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3131840" y="5962044"/>
            <a:ext cx="1539511" cy="876616"/>
            <a:chOff x="6948264" y="5673933"/>
            <a:chExt cx="1539511" cy="876616"/>
          </a:xfrm>
        </p:grpSpPr>
        <p:pic>
          <p:nvPicPr>
            <p:cNvPr id="81" name="Picture 11" descr="E:\nápady\škola\va 5.pn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2" name="Obdélník 81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63 : 7</a:t>
              </a:r>
              <a:endParaRPr lang="cs-CZ" sz="2400" b="1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463048" y="4870266"/>
            <a:ext cx="1557677" cy="1243926"/>
            <a:chOff x="7027189" y="3820124"/>
            <a:chExt cx="1557677" cy="1243926"/>
          </a:xfrm>
        </p:grpSpPr>
        <p:pic>
          <p:nvPicPr>
            <p:cNvPr id="84" name="Picture 9" descr="E:\nápady\škola\va 8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7027189" y="3820124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5" name="Obdélník 84"/>
            <p:cNvSpPr/>
            <p:nvPr/>
          </p:nvSpPr>
          <p:spPr>
            <a:xfrm>
              <a:off x="7281040" y="407569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72 : 8</a:t>
              </a:r>
              <a:endParaRPr lang="cs-CZ" sz="2400" b="1" dirty="0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7590662" y="4992294"/>
            <a:ext cx="1478311" cy="947267"/>
            <a:chOff x="5605157" y="5385147"/>
            <a:chExt cx="1478311" cy="947267"/>
          </a:xfrm>
        </p:grpSpPr>
        <p:pic>
          <p:nvPicPr>
            <p:cNvPr id="90" name="Picture 6" descr="E:\nápady\škola\va4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1" name="Obdélník 90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4 : 6</a:t>
              </a:r>
              <a:endParaRPr lang="cs-CZ" sz="2400" b="1" dirty="0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-38991" y="4159358"/>
            <a:ext cx="1550110" cy="1014549"/>
            <a:chOff x="4676591" y="4363668"/>
            <a:chExt cx="1550110" cy="1014549"/>
          </a:xfrm>
        </p:grpSpPr>
        <p:pic>
          <p:nvPicPr>
            <p:cNvPr id="93" name="Picture 5" descr="E:\nápady\škola\va1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4" name="Obdélník 93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56 : 7</a:t>
              </a:r>
              <a:endParaRPr lang="cs-CZ" sz="2400" b="1" dirty="0"/>
            </a:p>
          </p:txBody>
        </p:sp>
      </p:grpSp>
      <p:grpSp>
        <p:nvGrpSpPr>
          <p:cNvPr id="113" name="Skupina 112"/>
          <p:cNvGrpSpPr/>
          <p:nvPr/>
        </p:nvGrpSpPr>
        <p:grpSpPr>
          <a:xfrm rot="446032">
            <a:off x="9137746" y="2928499"/>
            <a:ext cx="1481274" cy="967516"/>
            <a:chOff x="4437253" y="3219522"/>
            <a:chExt cx="1481274" cy="967516"/>
          </a:xfrm>
        </p:grpSpPr>
        <p:pic>
          <p:nvPicPr>
            <p:cNvPr id="114" name="Picture 8" descr="E:\nápady\škola\va 7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5" name="Obdélník 114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27 : 3</a:t>
              </a:r>
              <a:endParaRPr lang="cs-CZ" sz="2400" b="1" dirty="0"/>
            </a:p>
          </p:txBody>
        </p:sp>
      </p:grpSp>
      <p:grpSp>
        <p:nvGrpSpPr>
          <p:cNvPr id="116" name="Skupina 115"/>
          <p:cNvGrpSpPr/>
          <p:nvPr/>
        </p:nvGrpSpPr>
        <p:grpSpPr>
          <a:xfrm rot="399127">
            <a:off x="9198152" y="2769479"/>
            <a:ext cx="1487996" cy="1152358"/>
            <a:chOff x="1035631" y="5547151"/>
            <a:chExt cx="1487996" cy="1152358"/>
          </a:xfrm>
        </p:grpSpPr>
        <p:pic>
          <p:nvPicPr>
            <p:cNvPr id="117" name="Picture 12" descr="E:\nápady\škola\va2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8" name="Obdélník 117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81 : 9</a:t>
              </a:r>
              <a:endParaRPr lang="cs-CZ" sz="2400" b="1" dirty="0"/>
            </a:p>
          </p:txBody>
        </p:sp>
      </p:grpSp>
      <p:grpSp>
        <p:nvGrpSpPr>
          <p:cNvPr id="128" name="Skupina 127"/>
          <p:cNvGrpSpPr/>
          <p:nvPr/>
        </p:nvGrpSpPr>
        <p:grpSpPr>
          <a:xfrm rot="379866">
            <a:off x="9132970" y="3021386"/>
            <a:ext cx="1539511" cy="876616"/>
            <a:chOff x="6948264" y="5673933"/>
            <a:chExt cx="1539511" cy="876616"/>
          </a:xfrm>
        </p:grpSpPr>
        <p:pic>
          <p:nvPicPr>
            <p:cNvPr id="129" name="Picture 11" descr="E:\nápady\škola\va 5.pn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0" name="Obdélník 129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63 : 7</a:t>
              </a:r>
              <a:endParaRPr lang="cs-CZ" sz="2400" b="1" dirty="0"/>
            </a:p>
          </p:txBody>
        </p:sp>
      </p:grpSp>
      <p:grpSp>
        <p:nvGrpSpPr>
          <p:cNvPr id="86" name="Skupina 85"/>
          <p:cNvGrpSpPr/>
          <p:nvPr/>
        </p:nvGrpSpPr>
        <p:grpSpPr>
          <a:xfrm rot="433872">
            <a:off x="9163311" y="2937388"/>
            <a:ext cx="1557677" cy="1243926"/>
            <a:chOff x="7027189" y="3820124"/>
            <a:chExt cx="1557677" cy="1243926"/>
          </a:xfrm>
        </p:grpSpPr>
        <p:pic>
          <p:nvPicPr>
            <p:cNvPr id="87" name="Picture 9" descr="E:\nápady\škola\va 8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7027189" y="3820124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8" name="Obdélník 87"/>
            <p:cNvSpPr/>
            <p:nvPr/>
          </p:nvSpPr>
          <p:spPr>
            <a:xfrm>
              <a:off x="7281040" y="407569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72 : 8</a:t>
              </a:r>
              <a:endParaRPr lang="cs-CZ" sz="2400" b="1" dirty="0"/>
            </a:p>
          </p:txBody>
        </p:sp>
      </p:grpSp>
      <p:grpSp>
        <p:nvGrpSpPr>
          <p:cNvPr id="122" name="Skupina 121"/>
          <p:cNvGrpSpPr/>
          <p:nvPr/>
        </p:nvGrpSpPr>
        <p:grpSpPr>
          <a:xfrm rot="306724">
            <a:off x="9078807" y="3009939"/>
            <a:ext cx="1550110" cy="1014549"/>
            <a:chOff x="4676591" y="4363668"/>
            <a:chExt cx="1550110" cy="1014549"/>
          </a:xfrm>
        </p:grpSpPr>
        <p:pic>
          <p:nvPicPr>
            <p:cNvPr id="123" name="Picture 5" descr="E:\nápady\škola\va1.pn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4" name="Obdélník 123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36 : 4</a:t>
              </a:r>
              <a:endParaRPr lang="cs-CZ" sz="2400" b="1" dirty="0"/>
            </a:p>
          </p:txBody>
        </p:sp>
      </p:grpSp>
      <p:grpSp>
        <p:nvGrpSpPr>
          <p:cNvPr id="125" name="Skupina 124"/>
          <p:cNvGrpSpPr/>
          <p:nvPr/>
        </p:nvGrpSpPr>
        <p:grpSpPr>
          <a:xfrm rot="473385">
            <a:off x="9137358" y="2827984"/>
            <a:ext cx="1478311" cy="1035347"/>
            <a:chOff x="5605157" y="5385147"/>
            <a:chExt cx="1478311" cy="947267"/>
          </a:xfrm>
        </p:grpSpPr>
        <p:pic>
          <p:nvPicPr>
            <p:cNvPr id="126" name="Picture 6" descr="E:\nápady\škola\va4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7" name="Obdélník 126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4 : 6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33720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>
        <p:wipe/>
      </p:transition>
    </mc:Choice>
    <mc:Fallback xmlns="">
      <p:transition advClick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-0.98976 -0.16065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97" y="-80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-0.81649 -0.13402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833" y="-6713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48148E-6 L -0.68958 -0.11366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79" y="-5694"/>
                                    </p:animMotion>
                                  </p:childTnLst>
                                </p:cTn>
                              </p:par>
                              <p:par>
                                <p:cTn id="7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6 L -0.56719 -0.10254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68" y="-5139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48148E-6 L -0.4375 -0.0819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75" y="-4097"/>
                                    </p:animMotion>
                                  </p:childTnLst>
                                </p:cTn>
                              </p:par>
                              <p:par>
                                <p:cTn id="9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3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L -0.30989 -0.06088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3" y="-3056"/>
                                    </p:animMotion>
                                  </p:childTnLst>
                                </p:cTn>
                              </p:par>
                              <p:par>
                                <p:cTn id="100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-0.18698 -0.04028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58" y="-2014"/>
                                    </p:animMotion>
                                  </p:childTnLst>
                                </p:cTn>
                              </p:par>
                              <p:par>
                                <p:cTn id="10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9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4285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51617" y="1191265"/>
            <a:ext cx="8699735" cy="2417419"/>
            <a:chOff x="0" y="1160989"/>
            <a:chExt cx="8699735" cy="2417419"/>
          </a:xfrm>
        </p:grpSpPr>
        <p:grpSp>
          <p:nvGrpSpPr>
            <p:cNvPr id="36" name="Skupina 35"/>
            <p:cNvGrpSpPr/>
            <p:nvPr/>
          </p:nvGrpSpPr>
          <p:grpSpPr>
            <a:xfrm>
              <a:off x="0" y="1160989"/>
              <a:ext cx="2209792" cy="1870723"/>
              <a:chOff x="301408" y="1470756"/>
              <a:chExt cx="2209792" cy="1870723"/>
            </a:xfrm>
          </p:grpSpPr>
          <p:pic>
            <p:nvPicPr>
              <p:cNvPr id="37" name="Picture 2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51387">
                <a:off x="301408" y="1470756"/>
                <a:ext cx="2209792" cy="187072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8" name="TextovéPole 37"/>
              <p:cNvSpPr txBox="1"/>
              <p:nvPr/>
            </p:nvSpPr>
            <p:spPr>
              <a:xfrm rot="569621">
                <a:off x="1469215" y="183636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9</a:t>
                </a:r>
                <a:endParaRPr lang="cs-CZ" sz="2400" b="1" dirty="0"/>
              </a:p>
            </p:txBody>
          </p:sp>
        </p:grpSp>
        <p:grpSp>
          <p:nvGrpSpPr>
            <p:cNvPr id="113" name="Skupina 112"/>
            <p:cNvGrpSpPr/>
            <p:nvPr/>
          </p:nvGrpSpPr>
          <p:grpSpPr>
            <a:xfrm rot="446032">
              <a:off x="1467007" y="1962271"/>
              <a:ext cx="1481274" cy="967516"/>
              <a:chOff x="4437253" y="3219522"/>
              <a:chExt cx="1481274" cy="967516"/>
            </a:xfrm>
          </p:grpSpPr>
          <p:pic>
            <p:nvPicPr>
              <p:cNvPr id="114" name="Picture 8" descr="E:\nápady\škola\va 7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437253" y="3219522"/>
                <a:ext cx="1481274" cy="9675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5" name="Obdélník 114"/>
              <p:cNvSpPr/>
              <p:nvPr/>
            </p:nvSpPr>
            <p:spPr>
              <a:xfrm>
                <a:off x="4740912" y="3376526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27 : 3</a:t>
                </a:r>
                <a:endParaRPr lang="cs-CZ" sz="2400" b="1" dirty="0"/>
              </a:p>
            </p:txBody>
          </p:sp>
        </p:grpSp>
        <p:grpSp>
          <p:nvGrpSpPr>
            <p:cNvPr id="116" name="Skupina 115"/>
            <p:cNvGrpSpPr/>
            <p:nvPr/>
          </p:nvGrpSpPr>
          <p:grpSpPr>
            <a:xfrm rot="399127">
              <a:off x="2653015" y="1980634"/>
              <a:ext cx="1487996" cy="1152358"/>
              <a:chOff x="1035631" y="5547151"/>
              <a:chExt cx="1487996" cy="1152358"/>
            </a:xfrm>
          </p:grpSpPr>
          <p:pic>
            <p:nvPicPr>
              <p:cNvPr id="117" name="Picture 12" descr="E:\nápady\škola\va2.png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35631" y="5547151"/>
                <a:ext cx="1487996" cy="11523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8" name="Obdélník 117"/>
              <p:cNvSpPr/>
              <p:nvPr/>
            </p:nvSpPr>
            <p:spPr>
              <a:xfrm>
                <a:off x="1319302" y="5892497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81 : 9</a:t>
                </a:r>
                <a:endParaRPr lang="cs-CZ" sz="2400" b="1" dirty="0"/>
              </a:p>
            </p:txBody>
          </p:sp>
        </p:grpSp>
        <p:grpSp>
          <p:nvGrpSpPr>
            <p:cNvPr id="128" name="Skupina 127"/>
            <p:cNvGrpSpPr/>
            <p:nvPr/>
          </p:nvGrpSpPr>
          <p:grpSpPr>
            <a:xfrm rot="379866">
              <a:off x="3682731" y="2256472"/>
              <a:ext cx="1539511" cy="876616"/>
              <a:chOff x="6948264" y="5673933"/>
              <a:chExt cx="1539511" cy="876616"/>
            </a:xfrm>
          </p:grpSpPr>
          <p:pic>
            <p:nvPicPr>
              <p:cNvPr id="129" name="Picture 11" descr="E:\nápady\škola\va 5.pn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48264" y="5673933"/>
                <a:ext cx="1539511" cy="8766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0" name="Obdélník 129"/>
              <p:cNvSpPr/>
              <p:nvPr/>
            </p:nvSpPr>
            <p:spPr>
              <a:xfrm>
                <a:off x="7281040" y="5857340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63 : 7</a:t>
                </a:r>
                <a:endParaRPr lang="cs-CZ" sz="2400" b="1" dirty="0"/>
              </a:p>
            </p:txBody>
          </p:sp>
        </p:grpSp>
        <p:grpSp>
          <p:nvGrpSpPr>
            <p:cNvPr id="86" name="Skupina 85"/>
            <p:cNvGrpSpPr/>
            <p:nvPr/>
          </p:nvGrpSpPr>
          <p:grpSpPr>
            <a:xfrm rot="433872">
              <a:off x="4873490" y="2326508"/>
              <a:ext cx="1557677" cy="1243926"/>
              <a:chOff x="7027189" y="3820124"/>
              <a:chExt cx="1557677" cy="1243926"/>
            </a:xfrm>
          </p:grpSpPr>
          <p:pic>
            <p:nvPicPr>
              <p:cNvPr id="87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7027189" y="3820124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8" name="Obdélník 87"/>
              <p:cNvSpPr/>
              <p:nvPr/>
            </p:nvSpPr>
            <p:spPr>
              <a:xfrm>
                <a:off x="7281040" y="4075693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72 : 8</a:t>
                </a:r>
                <a:endParaRPr lang="cs-CZ" sz="2400" b="1" dirty="0"/>
              </a:p>
            </p:txBody>
          </p:sp>
        </p:grpSp>
        <p:grpSp>
          <p:nvGrpSpPr>
            <p:cNvPr id="122" name="Skupina 121"/>
            <p:cNvGrpSpPr/>
            <p:nvPr/>
          </p:nvGrpSpPr>
          <p:grpSpPr>
            <a:xfrm rot="474634">
              <a:off x="6003441" y="2563859"/>
              <a:ext cx="1550110" cy="1014549"/>
              <a:chOff x="4676591" y="4363668"/>
              <a:chExt cx="1550110" cy="1014549"/>
            </a:xfrm>
          </p:grpSpPr>
          <p:pic>
            <p:nvPicPr>
              <p:cNvPr id="123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4" name="Obdélník 123"/>
              <p:cNvSpPr/>
              <p:nvPr/>
            </p:nvSpPr>
            <p:spPr>
              <a:xfrm>
                <a:off x="5032343" y="4515621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36 : 4</a:t>
                </a:r>
                <a:endParaRPr lang="cs-CZ" sz="2400" b="1" dirty="0"/>
              </a:p>
            </p:txBody>
          </p:sp>
        </p:grpSp>
        <p:grpSp>
          <p:nvGrpSpPr>
            <p:cNvPr id="125" name="Skupina 124"/>
            <p:cNvGrpSpPr/>
            <p:nvPr/>
          </p:nvGrpSpPr>
          <p:grpSpPr>
            <a:xfrm rot="473385">
              <a:off x="7221424" y="2526666"/>
              <a:ext cx="1478311" cy="1035347"/>
              <a:chOff x="5605157" y="5385147"/>
              <a:chExt cx="1478311" cy="947267"/>
            </a:xfrm>
          </p:grpSpPr>
          <p:pic>
            <p:nvPicPr>
              <p:cNvPr id="12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5605157" y="5385147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7" name="Obdélník 126"/>
              <p:cNvSpPr/>
              <p:nvPr/>
            </p:nvSpPr>
            <p:spPr>
              <a:xfrm>
                <a:off x="5907333" y="5653525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/>
                  <a:t>5</a:t>
                </a:r>
                <a:r>
                  <a:rPr lang="cs-CZ" sz="2400" b="1" dirty="0" smtClean="0"/>
                  <a:t>4 : 6</a:t>
                </a:r>
                <a:endParaRPr lang="cs-CZ" sz="2400" b="1" dirty="0"/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91816" y="2130978"/>
            <a:ext cx="4392856" cy="1204321"/>
            <a:chOff x="2032302" y="-15025"/>
            <a:chExt cx="4392856" cy="1204321"/>
          </a:xfrm>
        </p:grpSpPr>
        <p:pic>
          <p:nvPicPr>
            <p:cNvPr id="96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0052" y="-15025"/>
              <a:ext cx="2105106" cy="12043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2302" y="129410"/>
              <a:ext cx="749552" cy="428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1114" y="138477"/>
              <a:ext cx="1148937" cy="6573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9" name="Picture 3" descr="E:\nápady\s26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190" y="4221088"/>
            <a:ext cx="1690062" cy="163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0" name="Skupina 99"/>
          <p:cNvGrpSpPr/>
          <p:nvPr/>
        </p:nvGrpSpPr>
        <p:grpSpPr>
          <a:xfrm>
            <a:off x="3119558" y="3456534"/>
            <a:ext cx="2421758" cy="1224136"/>
            <a:chOff x="3119558" y="3456534"/>
            <a:chExt cx="2421758" cy="1224136"/>
          </a:xfrm>
        </p:grpSpPr>
        <p:sp>
          <p:nvSpPr>
            <p:cNvPr id="101" name="Obláček 100"/>
            <p:cNvSpPr/>
            <p:nvPr/>
          </p:nvSpPr>
          <p:spPr>
            <a:xfrm>
              <a:off x="3119558" y="3456534"/>
              <a:ext cx="2421758" cy="1224136"/>
            </a:xfrm>
            <a:prstGeom prst="cloudCallout">
              <a:avLst>
                <a:gd name="adj1" fmla="val -56289"/>
                <a:gd name="adj2" fmla="val 7343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27000" dist="38100" dir="2700000" algn="ctr">
                <a:srgbClr val="000000">
                  <a:alpha val="45000"/>
                </a:srgbClr>
              </a:outerShdw>
            </a:effectLst>
            <a:scene3d>
              <a:camera prst="perspectiveFront" fov="2700000">
                <a:rot lat="20376000" lon="1938000" rev="20112001"/>
              </a:camera>
              <a:lightRig rig="soft" dir="t">
                <a:rot lat="0" lon="0" rev="0"/>
              </a:lightRig>
            </a:scene3d>
            <a:sp3d prstMaterial="translucentPowder">
              <a:bevelT w="2032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3238857" y="3841708"/>
              <a:ext cx="2278188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   A  </a:t>
              </a:r>
              <a:r>
                <a:rPr lang="cs-CZ" sz="2400" b="1" i="1" dirty="0" err="1" smtClean="0">
                  <a:solidFill>
                    <a:srgbClr val="FF0000"/>
                  </a:solidFill>
                </a:rPr>
                <a:t>jedééém</a:t>
              </a:r>
              <a:r>
                <a:rPr lang="cs-CZ" sz="2400" b="1" i="1" dirty="0" smtClean="0">
                  <a:solidFill>
                    <a:srgbClr val="FF0000"/>
                  </a:solidFill>
                </a:rPr>
                <a:t> !!!!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5" name="Picture 2" descr="E:\nápady\bird2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05379" y="2771971"/>
            <a:ext cx="123825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16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>
        <p:wipe/>
      </p:transition>
    </mc:Choice>
    <mc:Fallback xmlns="">
      <p:transition advClick="0" advTm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48148E-6 L -1.0566 -0.1752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830" y="-877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" presetClass="exit" presetSubtype="3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xit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4285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7" name="Skupina 106"/>
          <p:cNvGrpSpPr/>
          <p:nvPr/>
        </p:nvGrpSpPr>
        <p:grpSpPr>
          <a:xfrm rot="494693">
            <a:off x="9173260" y="2900098"/>
            <a:ext cx="1478311" cy="947267"/>
            <a:chOff x="5605157" y="5385147"/>
            <a:chExt cx="1478311" cy="947267"/>
          </a:xfrm>
        </p:grpSpPr>
        <p:pic>
          <p:nvPicPr>
            <p:cNvPr id="108" name="Picture 6" descr="E:\nápady\škola\va4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9" name="Obdélník 108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48 : 8</a:t>
              </a:r>
              <a:endParaRPr lang="cs-CZ" sz="2400" b="1" dirty="0"/>
            </a:p>
          </p:txBody>
        </p:sp>
      </p:grpSp>
      <p:grpSp>
        <p:nvGrpSpPr>
          <p:cNvPr id="101" name="Skupina 100"/>
          <p:cNvGrpSpPr/>
          <p:nvPr/>
        </p:nvGrpSpPr>
        <p:grpSpPr>
          <a:xfrm rot="432269">
            <a:off x="9200076" y="2929477"/>
            <a:ext cx="1557677" cy="1243926"/>
            <a:chOff x="7027189" y="3820124"/>
            <a:chExt cx="1557677" cy="1243926"/>
          </a:xfrm>
        </p:grpSpPr>
        <p:pic>
          <p:nvPicPr>
            <p:cNvPr id="102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7027189" y="3820124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" name="Obdélník 102"/>
            <p:cNvSpPr/>
            <p:nvPr/>
          </p:nvSpPr>
          <p:spPr>
            <a:xfrm>
              <a:off x="7281040" y="407569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2 : 2</a:t>
              </a:r>
              <a:endParaRPr lang="cs-CZ" sz="2400" b="1" dirty="0"/>
            </a:p>
          </p:txBody>
        </p:sp>
      </p:grpSp>
      <p:grpSp>
        <p:nvGrpSpPr>
          <p:cNvPr id="110" name="Skupina 109"/>
          <p:cNvGrpSpPr/>
          <p:nvPr/>
        </p:nvGrpSpPr>
        <p:grpSpPr>
          <a:xfrm rot="484770">
            <a:off x="9149633" y="2980000"/>
            <a:ext cx="1481274" cy="967516"/>
            <a:chOff x="4437253" y="3219522"/>
            <a:chExt cx="1481274" cy="967516"/>
          </a:xfrm>
        </p:grpSpPr>
        <p:pic>
          <p:nvPicPr>
            <p:cNvPr id="111" name="Picture 8" descr="E:\nápady\škola\va 7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2" name="Obdélník 111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18 : 3</a:t>
              </a:r>
              <a:endParaRPr lang="cs-CZ" sz="2400" b="1" dirty="0"/>
            </a:p>
          </p:txBody>
        </p:sp>
      </p:grpSp>
      <p:pic>
        <p:nvPicPr>
          <p:cNvPr id="2051" name="Picture 3" descr="E:\nápady\s26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642" y="3255755"/>
            <a:ext cx="1253084" cy="121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8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Skupina 35"/>
          <p:cNvGrpSpPr/>
          <p:nvPr/>
        </p:nvGrpSpPr>
        <p:grpSpPr>
          <a:xfrm>
            <a:off x="9144000" y="2346461"/>
            <a:ext cx="2209792" cy="1870723"/>
            <a:chOff x="301408" y="1470756"/>
            <a:chExt cx="2209792" cy="1870723"/>
          </a:xfrm>
        </p:grpSpPr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51387">
              <a:off x="301408" y="1470756"/>
              <a:ext cx="2209792" cy="1870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569621">
              <a:off x="1469215" y="183636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6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911698" y="4125858"/>
            <a:ext cx="1346865" cy="1033809"/>
            <a:chOff x="5371229" y="4474889"/>
            <a:chExt cx="1346865" cy="1033809"/>
          </a:xfrm>
        </p:grpSpPr>
        <p:pic>
          <p:nvPicPr>
            <p:cNvPr id="40" name="Picture 7" descr="E:\nápady\škola\va 9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1229" y="4474889"/>
              <a:ext cx="1346865" cy="1033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5593510" y="473023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42 : 6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852409" y="3990914"/>
            <a:ext cx="1550110" cy="1014549"/>
            <a:chOff x="4676591" y="4363668"/>
            <a:chExt cx="1550110" cy="1014549"/>
          </a:xfrm>
        </p:grpSpPr>
        <p:pic>
          <p:nvPicPr>
            <p:cNvPr id="44" name="Picture 5" descr="E:\nápady\škola\va1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Obdélník 45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36 : 4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818084" y="5496586"/>
            <a:ext cx="1492540" cy="1022806"/>
            <a:chOff x="4645346" y="3485655"/>
            <a:chExt cx="1492540" cy="1022806"/>
          </a:xfrm>
        </p:grpSpPr>
        <p:pic>
          <p:nvPicPr>
            <p:cNvPr id="52" name="Picture 13" descr="E:\nápady\škola\va6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4645346" y="3485655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4954637" y="36776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2</a:t>
              </a:r>
              <a:r>
                <a:rPr lang="cs-CZ" sz="2400" b="1" dirty="0" smtClean="0"/>
                <a:t>4 : 3</a:t>
              </a:r>
              <a:endParaRPr lang="cs-CZ" sz="2400" b="1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645131" y="5141880"/>
            <a:ext cx="1557677" cy="1243926"/>
            <a:chOff x="4348459" y="3851635"/>
            <a:chExt cx="1557677" cy="1243926"/>
          </a:xfrm>
        </p:grpSpPr>
        <p:pic>
          <p:nvPicPr>
            <p:cNvPr id="59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bdélník 59"/>
            <p:cNvSpPr/>
            <p:nvPr/>
          </p:nvSpPr>
          <p:spPr>
            <a:xfrm>
              <a:off x="4659252" y="4088334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35 : 5</a:t>
              </a:r>
              <a:endParaRPr lang="cs-CZ" sz="2400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4747479" y="5812708"/>
            <a:ext cx="1481274" cy="967516"/>
            <a:chOff x="4437253" y="3219522"/>
            <a:chExt cx="1481274" cy="967516"/>
          </a:xfrm>
        </p:grpSpPr>
        <p:pic>
          <p:nvPicPr>
            <p:cNvPr id="63" name="Picture 8" descr="E:\nápady\škola\va 7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437253" y="3219522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Obdélník 63"/>
            <p:cNvSpPr/>
            <p:nvPr/>
          </p:nvSpPr>
          <p:spPr>
            <a:xfrm>
              <a:off x="4740912" y="33765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18 : 3</a:t>
              </a:r>
              <a:endParaRPr lang="cs-CZ" sz="24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444236" y="6074593"/>
            <a:ext cx="1218277" cy="651148"/>
            <a:chOff x="3245169" y="5533206"/>
            <a:chExt cx="1218277" cy="651148"/>
          </a:xfrm>
        </p:grpSpPr>
        <p:pic>
          <p:nvPicPr>
            <p:cNvPr id="66" name="Picture 10" descr="E:\nápady\škola\v7.pn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169" y="5533206"/>
              <a:ext cx="1218277" cy="651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Obdélník 66"/>
            <p:cNvSpPr/>
            <p:nvPr/>
          </p:nvSpPr>
          <p:spPr>
            <a:xfrm>
              <a:off x="3417328" y="553320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32 : </a:t>
              </a:r>
              <a:r>
                <a:rPr lang="cs-CZ" sz="2400" b="1" dirty="0"/>
                <a:t>4</a:t>
              </a: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5455276" y="4904945"/>
            <a:ext cx="1478311" cy="947267"/>
            <a:chOff x="4217218" y="2823704"/>
            <a:chExt cx="1478311" cy="947267"/>
          </a:xfrm>
        </p:grpSpPr>
        <p:pic>
          <p:nvPicPr>
            <p:cNvPr id="69" name="Picture 6" descr="E:\nápady\škola\va4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Obdélník 69"/>
            <p:cNvSpPr/>
            <p:nvPr/>
          </p:nvSpPr>
          <p:spPr>
            <a:xfrm>
              <a:off x="4519394" y="3078426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28 : 4</a:t>
              </a:r>
              <a:endParaRPr lang="cs-CZ" sz="2400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825730" y="3550405"/>
            <a:ext cx="1492540" cy="1022806"/>
            <a:chOff x="699381" y="3113796"/>
            <a:chExt cx="1492540" cy="1022806"/>
          </a:xfrm>
        </p:grpSpPr>
        <p:pic>
          <p:nvPicPr>
            <p:cNvPr id="72" name="Picture 13" descr="E:\nápady\škola\va6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699381" y="311379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3" name="Obdélník 72"/>
            <p:cNvSpPr/>
            <p:nvPr/>
          </p:nvSpPr>
          <p:spPr>
            <a:xfrm>
              <a:off x="1008672" y="3343238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0 : 5</a:t>
              </a:r>
              <a:endParaRPr lang="cs-CZ" sz="2400" b="1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51728" y="4986259"/>
            <a:ext cx="1481274" cy="967516"/>
            <a:chOff x="1785001" y="4551650"/>
            <a:chExt cx="1481274" cy="967516"/>
          </a:xfrm>
        </p:grpSpPr>
        <p:pic>
          <p:nvPicPr>
            <p:cNvPr id="75" name="Picture 8" descr="E:\nápady\škola\va 7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1785001" y="4551650"/>
              <a:ext cx="1481274" cy="967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6" name="Obdélník 75"/>
            <p:cNvSpPr/>
            <p:nvPr/>
          </p:nvSpPr>
          <p:spPr>
            <a:xfrm>
              <a:off x="2086648" y="4757023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4 : 2</a:t>
              </a:r>
              <a:endParaRPr lang="cs-CZ" sz="2400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4465728" y="4203294"/>
            <a:ext cx="1487996" cy="1152358"/>
            <a:chOff x="1035631" y="5547151"/>
            <a:chExt cx="1487996" cy="1152358"/>
          </a:xfrm>
        </p:grpSpPr>
        <p:pic>
          <p:nvPicPr>
            <p:cNvPr id="78" name="Picture 12" descr="E:\nápady\škola\va2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Obdélník 78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24 : 4</a:t>
              </a:r>
              <a:endParaRPr lang="cs-CZ" sz="2400" b="1" dirty="0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21847" y="4221842"/>
            <a:ext cx="1539511" cy="876616"/>
            <a:chOff x="6948264" y="5673933"/>
            <a:chExt cx="1539511" cy="876616"/>
          </a:xfrm>
        </p:grpSpPr>
        <p:pic>
          <p:nvPicPr>
            <p:cNvPr id="81" name="Picture 11" descr="E:\nápady\škola\va 5.pn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2" name="Obdélník 81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54 : 9</a:t>
              </a:r>
              <a:endParaRPr lang="cs-CZ" sz="2400" b="1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7470810" y="4788158"/>
            <a:ext cx="1557677" cy="1243926"/>
            <a:chOff x="6701649" y="4823456"/>
            <a:chExt cx="1557677" cy="1243926"/>
          </a:xfrm>
        </p:grpSpPr>
        <p:pic>
          <p:nvPicPr>
            <p:cNvPr id="84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6701649" y="4823456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5" name="Obdélník 84"/>
            <p:cNvSpPr/>
            <p:nvPr/>
          </p:nvSpPr>
          <p:spPr>
            <a:xfrm>
              <a:off x="6948536" y="504076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1</a:t>
              </a:r>
              <a:r>
                <a:rPr lang="cs-CZ" sz="2400" b="1" dirty="0" smtClean="0"/>
                <a:t>2 : 2</a:t>
              </a:r>
              <a:endParaRPr lang="cs-CZ" sz="2400" b="1" dirty="0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2312900" y="4825904"/>
            <a:ext cx="1478311" cy="947267"/>
            <a:chOff x="5605157" y="5385147"/>
            <a:chExt cx="1478311" cy="947267"/>
          </a:xfrm>
        </p:grpSpPr>
        <p:pic>
          <p:nvPicPr>
            <p:cNvPr id="90" name="Picture 6" descr="E:\nápady\škola\va4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5605157" y="5385147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1" name="Obdélník 90"/>
            <p:cNvSpPr/>
            <p:nvPr/>
          </p:nvSpPr>
          <p:spPr>
            <a:xfrm>
              <a:off x="5907333" y="5653525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48 : 8</a:t>
              </a:r>
              <a:endParaRPr lang="cs-CZ" sz="2400" b="1" dirty="0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2561502" y="5946009"/>
            <a:ext cx="1550110" cy="1014549"/>
            <a:chOff x="4676591" y="4363668"/>
            <a:chExt cx="1550110" cy="1014549"/>
          </a:xfrm>
        </p:grpSpPr>
        <p:pic>
          <p:nvPicPr>
            <p:cNvPr id="93" name="Picture 5" descr="E:\nápady\škola\va1.pn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4" name="Obdélník 93"/>
            <p:cNvSpPr/>
            <p:nvPr/>
          </p:nvSpPr>
          <p:spPr>
            <a:xfrm>
              <a:off x="5032343" y="4515621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56 : 7</a:t>
              </a:r>
              <a:endParaRPr lang="cs-CZ" sz="2400" b="1" dirty="0"/>
            </a:p>
          </p:txBody>
        </p:sp>
      </p:grpSp>
      <p:grpSp>
        <p:nvGrpSpPr>
          <p:cNvPr id="104" name="Skupina 103"/>
          <p:cNvGrpSpPr/>
          <p:nvPr/>
        </p:nvGrpSpPr>
        <p:grpSpPr>
          <a:xfrm rot="455549">
            <a:off x="9197831" y="2826793"/>
            <a:ext cx="1487996" cy="1152358"/>
            <a:chOff x="1035631" y="5547151"/>
            <a:chExt cx="1487996" cy="1152358"/>
          </a:xfrm>
        </p:grpSpPr>
        <p:pic>
          <p:nvPicPr>
            <p:cNvPr id="105" name="Picture 12" descr="E:\nápady\škola\va2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631" y="5547151"/>
              <a:ext cx="1487996" cy="1152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6" name="Obdélník 105"/>
            <p:cNvSpPr/>
            <p:nvPr/>
          </p:nvSpPr>
          <p:spPr>
            <a:xfrm>
              <a:off x="1319302" y="5892497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24 : 4</a:t>
              </a:r>
              <a:endParaRPr lang="cs-CZ" sz="2400" b="1" dirty="0"/>
            </a:p>
          </p:txBody>
        </p:sp>
      </p:grpSp>
      <p:grpSp>
        <p:nvGrpSpPr>
          <p:cNvPr id="95" name="Skupina 94"/>
          <p:cNvGrpSpPr/>
          <p:nvPr/>
        </p:nvGrpSpPr>
        <p:grpSpPr>
          <a:xfrm rot="395336">
            <a:off x="9172415" y="2952355"/>
            <a:ext cx="1492540" cy="1022806"/>
            <a:chOff x="699381" y="3113796"/>
            <a:chExt cx="1492540" cy="1022806"/>
          </a:xfrm>
        </p:grpSpPr>
        <p:pic>
          <p:nvPicPr>
            <p:cNvPr id="96" name="Picture 13" descr="E:\nápady\škola\va6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90991">
              <a:off x="699381" y="3113796"/>
              <a:ext cx="1492540" cy="1022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7" name="Obdélník 96"/>
            <p:cNvSpPr/>
            <p:nvPr/>
          </p:nvSpPr>
          <p:spPr>
            <a:xfrm>
              <a:off x="1008672" y="3343238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0 : 5</a:t>
              </a:r>
              <a:endParaRPr lang="cs-CZ" sz="2400" b="1" dirty="0"/>
            </a:p>
          </p:txBody>
        </p:sp>
      </p:grpSp>
      <p:grpSp>
        <p:nvGrpSpPr>
          <p:cNvPr id="98" name="Skupina 97"/>
          <p:cNvGrpSpPr/>
          <p:nvPr/>
        </p:nvGrpSpPr>
        <p:grpSpPr>
          <a:xfrm rot="428128">
            <a:off x="9182578" y="2898684"/>
            <a:ext cx="1539511" cy="876616"/>
            <a:chOff x="6948264" y="5673933"/>
            <a:chExt cx="1539511" cy="876616"/>
          </a:xfrm>
        </p:grpSpPr>
        <p:pic>
          <p:nvPicPr>
            <p:cNvPr id="99" name="Picture 11" descr="E:\nápady\škola\va 5.pn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5673933"/>
              <a:ext cx="1539511" cy="8766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0" name="Obdélník 99"/>
            <p:cNvSpPr/>
            <p:nvPr/>
          </p:nvSpPr>
          <p:spPr>
            <a:xfrm>
              <a:off x="7281040" y="5857340"/>
              <a:ext cx="87395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54 : 9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1146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>
        <p:wipe/>
      </p:transition>
    </mc:Choice>
    <mc:Fallback xmlns="">
      <p:transition advClick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22222E-6 L -0.97517 -0.1673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767" y="-83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80764 -0.14329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382" y="-7176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-0.68646 -0.11783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23" y="-5903"/>
                                    </p:animMotion>
                                  </p:childTnLst>
                                </p:cTn>
                              </p:par>
                              <p:par>
                                <p:cTn id="7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55799 -0.0995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99" y="-4977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7407E-6 L -0.43385 -0.0807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01" y="-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-0.30121 -0.05764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69" y="-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17882 -0.01944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41" y="-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2" descr="E:\FOTKY\pozadí\S1390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299" y="-99392"/>
            <a:ext cx="9504520" cy="699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E:\nápady\s24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740" y="171809"/>
            <a:ext cx="1292956" cy="118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442859">
            <a:off x="-221732" y="3007352"/>
            <a:ext cx="10297144" cy="127562"/>
          </a:xfrm>
          <a:prstGeom prst="rect">
            <a:avLst/>
          </a:pr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9" name="Picture 3" descr="E:\nápady\s26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190" y="4221088"/>
            <a:ext cx="1690062" cy="163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0" name="Skupina 99"/>
          <p:cNvGrpSpPr/>
          <p:nvPr/>
        </p:nvGrpSpPr>
        <p:grpSpPr>
          <a:xfrm>
            <a:off x="3119558" y="3456534"/>
            <a:ext cx="2421758" cy="1224136"/>
            <a:chOff x="3119558" y="3456534"/>
            <a:chExt cx="2421758" cy="1224136"/>
          </a:xfrm>
        </p:grpSpPr>
        <p:sp>
          <p:nvSpPr>
            <p:cNvPr id="101" name="Obláček 100"/>
            <p:cNvSpPr/>
            <p:nvPr/>
          </p:nvSpPr>
          <p:spPr>
            <a:xfrm>
              <a:off x="3119558" y="3456534"/>
              <a:ext cx="2421758" cy="1224136"/>
            </a:xfrm>
            <a:prstGeom prst="cloudCallout">
              <a:avLst>
                <a:gd name="adj1" fmla="val -56289"/>
                <a:gd name="adj2" fmla="val 7343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27000" dist="38100" dir="2700000" algn="ctr">
                <a:srgbClr val="000000">
                  <a:alpha val="45000"/>
                </a:srgbClr>
              </a:outerShdw>
            </a:effectLst>
            <a:scene3d>
              <a:camera prst="perspectiveFront" fov="2700000">
                <a:rot lat="20376000" lon="1938000" rev="20112001"/>
              </a:camera>
              <a:lightRig rig="soft" dir="t">
                <a:rot lat="0" lon="0" rev="0"/>
              </a:lightRig>
            </a:scene3d>
            <a:sp3d prstMaterial="translucentPowder">
              <a:bevelT w="2032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3238857" y="3841708"/>
              <a:ext cx="2278188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FF0000"/>
                  </a:solidFill>
                </a:rPr>
                <a:t>   A  </a:t>
              </a:r>
              <a:r>
                <a:rPr lang="cs-CZ" sz="2400" b="1" i="1" dirty="0" err="1" smtClean="0">
                  <a:solidFill>
                    <a:srgbClr val="FF0000"/>
                  </a:solidFill>
                </a:rPr>
                <a:t>jedééém</a:t>
              </a:r>
              <a:r>
                <a:rPr lang="cs-CZ" sz="2400" b="1" i="1" dirty="0" smtClean="0">
                  <a:solidFill>
                    <a:srgbClr val="FF0000"/>
                  </a:solidFill>
                </a:rPr>
                <a:t> !!!!</a:t>
              </a:r>
              <a:endParaRPr lang="cs-CZ" sz="24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5" name="Picture 2" descr="E:\nápady\bird2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305379" y="2771971"/>
            <a:ext cx="123825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29063" y="1200410"/>
            <a:ext cx="8684021" cy="2445427"/>
            <a:chOff x="329063" y="1200410"/>
            <a:chExt cx="8684021" cy="2445427"/>
          </a:xfrm>
        </p:grpSpPr>
        <p:grpSp>
          <p:nvGrpSpPr>
            <p:cNvPr id="36" name="Skupina 35"/>
            <p:cNvGrpSpPr/>
            <p:nvPr/>
          </p:nvGrpSpPr>
          <p:grpSpPr>
            <a:xfrm>
              <a:off x="329063" y="1200410"/>
              <a:ext cx="2209792" cy="1870723"/>
              <a:chOff x="301408" y="1470756"/>
              <a:chExt cx="2209792" cy="1870723"/>
            </a:xfrm>
          </p:grpSpPr>
          <p:pic>
            <p:nvPicPr>
              <p:cNvPr id="37" name="Picture 2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51387">
                <a:off x="301408" y="1470756"/>
                <a:ext cx="2209792" cy="187072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8" name="TextovéPole 37"/>
              <p:cNvSpPr txBox="1"/>
              <p:nvPr/>
            </p:nvSpPr>
            <p:spPr>
              <a:xfrm rot="569621">
                <a:off x="1469215" y="1836360"/>
                <a:ext cx="3401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/>
                  <a:t>6</a:t>
                </a:r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 rot="494693">
              <a:off x="2886438" y="2068845"/>
              <a:ext cx="1478311" cy="947267"/>
              <a:chOff x="5605157" y="5385147"/>
              <a:chExt cx="1478311" cy="947267"/>
            </a:xfrm>
          </p:grpSpPr>
          <p:pic>
            <p:nvPicPr>
              <p:cNvPr id="40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5605157" y="5385147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" name="Obdélník 40"/>
              <p:cNvSpPr/>
              <p:nvPr/>
            </p:nvSpPr>
            <p:spPr>
              <a:xfrm>
                <a:off x="5907333" y="5653525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48 : 8</a:t>
                </a:r>
                <a:endParaRPr lang="cs-CZ" sz="2400" b="1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 rot="432269">
              <a:off x="5219107" y="2385332"/>
              <a:ext cx="1557677" cy="1243926"/>
              <a:chOff x="7027189" y="3820124"/>
              <a:chExt cx="1557677" cy="1243926"/>
            </a:xfrm>
          </p:grpSpPr>
          <p:pic>
            <p:nvPicPr>
              <p:cNvPr id="43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7027189" y="3820124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4" name="Obdélník 43"/>
              <p:cNvSpPr/>
              <p:nvPr/>
            </p:nvSpPr>
            <p:spPr>
              <a:xfrm>
                <a:off x="7281040" y="4075693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/>
                  <a:t>1</a:t>
                </a:r>
                <a:r>
                  <a:rPr lang="cs-CZ" sz="2400" b="1" dirty="0" smtClean="0"/>
                  <a:t>2 : 2</a:t>
                </a:r>
                <a:endParaRPr lang="cs-CZ" sz="2400" b="1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 rot="484770">
              <a:off x="4046133" y="2288212"/>
              <a:ext cx="1481274" cy="967516"/>
              <a:chOff x="4437253" y="3219522"/>
              <a:chExt cx="1481274" cy="967516"/>
            </a:xfrm>
          </p:grpSpPr>
          <p:pic>
            <p:nvPicPr>
              <p:cNvPr id="46" name="Picture 8" descr="E:\nápady\škola\va 7.png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437253" y="3219522"/>
                <a:ext cx="1481274" cy="9675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740912" y="3376526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18 : 3</a:t>
                </a:r>
                <a:endParaRPr lang="cs-CZ" sz="2400" b="1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 rot="455549">
              <a:off x="1813099" y="1818566"/>
              <a:ext cx="1487996" cy="1152358"/>
              <a:chOff x="1035631" y="5547151"/>
              <a:chExt cx="1487996" cy="1152358"/>
            </a:xfrm>
          </p:grpSpPr>
          <p:pic>
            <p:nvPicPr>
              <p:cNvPr id="52" name="Picture 12" descr="E:\nápady\škola\va2.png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35631" y="5547151"/>
                <a:ext cx="1487996" cy="11523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3" name="Obdélník 52"/>
              <p:cNvSpPr/>
              <p:nvPr/>
            </p:nvSpPr>
            <p:spPr>
              <a:xfrm>
                <a:off x="1319302" y="5892497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24 : 4</a:t>
                </a:r>
                <a:endParaRPr lang="cs-CZ" sz="2400" b="1" dirty="0"/>
              </a:p>
            </p:txBody>
          </p:sp>
        </p:grpSp>
        <p:grpSp>
          <p:nvGrpSpPr>
            <p:cNvPr id="54" name="Skupina 53"/>
            <p:cNvGrpSpPr/>
            <p:nvPr/>
          </p:nvGrpSpPr>
          <p:grpSpPr>
            <a:xfrm rot="395336">
              <a:off x="6375682" y="2559730"/>
              <a:ext cx="1492540" cy="1022806"/>
              <a:chOff x="699381" y="3113796"/>
              <a:chExt cx="1492540" cy="1022806"/>
            </a:xfrm>
          </p:grpSpPr>
          <p:pic>
            <p:nvPicPr>
              <p:cNvPr id="55" name="Picture 13" descr="E:\nápady\škola\va6.png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90991">
                <a:off x="699381" y="3113796"/>
                <a:ext cx="1492540" cy="10228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6" name="Obdélník 55"/>
              <p:cNvSpPr/>
              <p:nvPr/>
            </p:nvSpPr>
            <p:spPr>
              <a:xfrm>
                <a:off x="1008672" y="3343238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/>
                  <a:t>3</a:t>
                </a:r>
                <a:r>
                  <a:rPr lang="cs-CZ" sz="2400" b="1" dirty="0" smtClean="0"/>
                  <a:t>0 : 5</a:t>
                </a:r>
                <a:endParaRPr lang="cs-CZ" sz="2400" b="1" dirty="0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 rot="428128">
              <a:off x="7473573" y="2769221"/>
              <a:ext cx="1539511" cy="876616"/>
              <a:chOff x="6948264" y="5673933"/>
              <a:chExt cx="1539511" cy="876616"/>
            </a:xfrm>
          </p:grpSpPr>
          <p:pic>
            <p:nvPicPr>
              <p:cNvPr id="58" name="Picture 11" descr="E:\nápady\škola\va 5.png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48264" y="5673933"/>
                <a:ext cx="1539511" cy="87661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9" name="Obdélník 58"/>
              <p:cNvSpPr/>
              <p:nvPr/>
            </p:nvSpPr>
            <p:spPr>
              <a:xfrm>
                <a:off x="7281040" y="5857340"/>
                <a:ext cx="87395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/>
                  <a:t>54 : 9</a:t>
                </a:r>
                <a:endParaRPr lang="cs-CZ" sz="2400" b="1" dirty="0"/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59793" y="2143212"/>
            <a:ext cx="4392856" cy="1204321"/>
            <a:chOff x="2032302" y="-15025"/>
            <a:chExt cx="4392856" cy="1204321"/>
          </a:xfrm>
        </p:grpSpPr>
        <p:pic>
          <p:nvPicPr>
            <p:cNvPr id="96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0052" y="-15025"/>
              <a:ext cx="2105106" cy="12043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2302" y="129410"/>
              <a:ext cx="749552" cy="428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E:\nápady\škola\mráčekpng.png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1114" y="138477"/>
              <a:ext cx="1148937" cy="6573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4162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0">
        <p:wipe/>
      </p:transition>
    </mc:Choice>
    <mc:Fallback xmlns="">
      <p:transition advClick="0" advTm="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xit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88889E-6 -7.40741E-7 L -1.01093 -0.1891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556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9327" y="2708920"/>
            <a:ext cx="43510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Pták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http</a:t>
            </a:r>
            <a:r>
              <a:rPr lang="cs-CZ" dirty="0"/>
              <a:t>://www.tvojweb.istudio.sk/gify/bird2.gif</a:t>
            </a:r>
          </a:p>
        </p:txBody>
      </p:sp>
      <p:sp>
        <p:nvSpPr>
          <p:cNvPr id="3" name="Obdélník 2"/>
          <p:cNvSpPr/>
          <p:nvPr/>
        </p:nvSpPr>
        <p:spPr>
          <a:xfrm>
            <a:off x="959328" y="1984606"/>
            <a:ext cx="50509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Slunce</a:t>
            </a:r>
            <a:r>
              <a:rPr lang="cs-CZ" dirty="0" smtClean="0"/>
              <a:t>   http</a:t>
            </a:r>
            <a:r>
              <a:rPr lang="cs-CZ" dirty="0"/>
              <a:t>://www.gify.nou.cz/r_slunce_soubory/12.gif</a:t>
            </a:r>
          </a:p>
        </p:txBody>
      </p:sp>
      <p:sp>
        <p:nvSpPr>
          <p:cNvPr id="4" name="Obdélník 3"/>
          <p:cNvSpPr/>
          <p:nvPr/>
        </p:nvSpPr>
        <p:spPr>
          <a:xfrm>
            <a:off x="959328" y="1268760"/>
            <a:ext cx="59046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Květina</a:t>
            </a:r>
            <a:r>
              <a:rPr lang="cs-CZ" dirty="0" smtClean="0"/>
              <a:t> </a:t>
            </a:r>
          </a:p>
          <a:p>
            <a:r>
              <a:rPr lang="cs-CZ" dirty="0" smtClean="0"/>
              <a:t>http</a:t>
            </a:r>
            <a:r>
              <a:rPr lang="cs-CZ" dirty="0"/>
              <a:t>://www.gify.nou.cz/kvety2_soubory/120.gif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59328" y="4149080"/>
            <a:ext cx="5270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Lokomotiva, vagonky, pozadí a ostatní – </a:t>
            </a:r>
            <a:r>
              <a:rPr lang="cs-CZ" dirty="0" smtClean="0">
                <a:solidFill>
                  <a:srgbClr val="FF0000"/>
                </a:solidFill>
              </a:rPr>
              <a:t>vlastní tvorba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9328" y="692696"/>
            <a:ext cx="1239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ZDROJE: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331399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FOTKY\pozadí\S1390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078" y="1484784"/>
            <a:ext cx="6158001" cy="4114414"/>
          </a:xfrm>
          <a:prstGeom prst="rect">
            <a:avLst/>
          </a:prstGeom>
          <a:noFill/>
          <a:ln w="3492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0825760">
            <a:off x="258768" y="800792"/>
            <a:ext cx="72996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Cesta vlakem s násobilkou 2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8432" y="5599198"/>
            <a:ext cx="36426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Autor: Martina Skalová</a:t>
            </a:r>
          </a:p>
          <a:p>
            <a:r>
              <a:rPr lang="cs-CZ" sz="2800" b="1" dirty="0" smtClean="0"/>
              <a:t>               ZŠ Hlušice</a:t>
            </a:r>
            <a:endParaRPr lang="cs-CZ" sz="28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40" y="2448063"/>
            <a:ext cx="2209792" cy="1870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814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20526" y="4223260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9136050" y="1964636"/>
            <a:ext cx="3632263" cy="3016760"/>
            <a:chOff x="2667929" y="1556792"/>
            <a:chExt cx="3632263" cy="3016760"/>
          </a:xfrm>
        </p:grpSpPr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355976" y="2132856"/>
              <a:ext cx="76815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35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969897" y="5077744"/>
            <a:ext cx="1557677" cy="1243926"/>
            <a:chOff x="4348459" y="3851635"/>
            <a:chExt cx="1557677" cy="1243926"/>
          </a:xfrm>
        </p:grpSpPr>
        <p:pic>
          <p:nvPicPr>
            <p:cNvPr id="25" name="Picture 9" descr="E:\nápady\škola\va 8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Obdélník 25"/>
            <p:cNvSpPr/>
            <p:nvPr/>
          </p:nvSpPr>
          <p:spPr>
            <a:xfrm>
              <a:off x="4691609" y="4088333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8 . 5</a:t>
              </a:r>
              <a:endParaRPr lang="cs-CZ" sz="2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473906" y="5067702"/>
            <a:ext cx="1478311" cy="947267"/>
            <a:chOff x="4217218" y="2823704"/>
            <a:chExt cx="1478311" cy="947267"/>
          </a:xfrm>
        </p:grpSpPr>
        <p:pic>
          <p:nvPicPr>
            <p:cNvPr id="28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Obdélník 28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5 . 6</a:t>
              </a:r>
              <a:endParaRPr lang="cs-CZ" sz="24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327108" y="5192433"/>
            <a:ext cx="1550110" cy="1014549"/>
            <a:chOff x="4676591" y="4363668"/>
            <a:chExt cx="1550110" cy="1014549"/>
          </a:xfrm>
        </p:grpSpPr>
        <p:pic>
          <p:nvPicPr>
            <p:cNvPr id="31" name="Picture 5" descr="E:\nápady\škola\va1.png">
              <a:hlinkClick r:id="" action="ppaction://hlinkshowjump?jump=nextslide">
                <a:snd r:embed="rId6" name="vlak 01.wav"/>
              </a:hlinkClick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Obdélník 31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5 . 7</a:t>
              </a:r>
              <a:endParaRPr lang="cs-CZ" sz="2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3" name="Zaoblený obdélník 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 5 = 40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36" name="Zaoblený obdélník 3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5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6 = 30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60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35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 smtClean="0"/>
                  <a:t>5 . 7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64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2267744" y="5059227"/>
            <a:ext cx="1557677" cy="1243926"/>
            <a:chOff x="4348459" y="3851635"/>
            <a:chExt cx="1557677" cy="1243926"/>
          </a:xfrm>
        </p:grpSpPr>
        <p:pic>
          <p:nvPicPr>
            <p:cNvPr id="94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348459" y="385163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5" name="Obdélník 94"/>
            <p:cNvSpPr/>
            <p:nvPr/>
          </p:nvSpPr>
          <p:spPr>
            <a:xfrm>
              <a:off x="4691609" y="4088333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8 . 7</a:t>
              </a:r>
              <a:endParaRPr lang="cs-CZ" sz="2400" b="1" dirty="0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5522049" y="5023147"/>
            <a:ext cx="1478311" cy="947267"/>
            <a:chOff x="4217218" y="2823704"/>
            <a:chExt cx="1478311" cy="947267"/>
          </a:xfrm>
        </p:grpSpPr>
        <p:pic>
          <p:nvPicPr>
            <p:cNvPr id="97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8" name="Obdélník 97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9</a:t>
              </a:r>
              <a:endParaRPr lang="cs-CZ" sz="2400" b="1" dirty="0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3874498" y="5173915"/>
            <a:ext cx="1550110" cy="1014549"/>
            <a:chOff x="4676591" y="4363668"/>
            <a:chExt cx="1550110" cy="1014549"/>
          </a:xfrm>
        </p:grpSpPr>
        <p:pic>
          <p:nvPicPr>
            <p:cNvPr id="100" name="Picture 5" descr="E:\nápady\škola\va1.png">
              <a:hlinkClick r:id="" action="ppaction://hlinkshowjump?jump=nextslide">
                <a:snd r:embed="rId8" name="vlak 01.wav"/>
              </a:hlinkClick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1" name="Obdélník 100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 7 = 56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9 = 63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45" name="Picture 2" descr="E:\nápady\škola\sluníííčko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576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64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 smtClean="0"/>
                  <a:t>8 . 8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27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4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7 = 28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9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</a:t>
              </a:r>
              <a:r>
                <a:rPr lang="cs-CZ" sz="3600" b="1" dirty="0">
                  <a:solidFill>
                    <a:schemeClr val="tx1"/>
                  </a:solidFill>
                </a:rPr>
                <a:t>4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= 36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839426" y="5177189"/>
            <a:ext cx="1557677" cy="1243926"/>
            <a:chOff x="4587226" y="3860320"/>
            <a:chExt cx="1557677" cy="1243926"/>
          </a:xfrm>
        </p:grpSpPr>
        <p:pic>
          <p:nvPicPr>
            <p:cNvPr id="46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345011" y="5137581"/>
            <a:ext cx="1478311" cy="947267"/>
            <a:chOff x="4217218" y="2823704"/>
            <a:chExt cx="1478311" cy="947267"/>
          </a:xfrm>
        </p:grpSpPr>
        <p:pic>
          <p:nvPicPr>
            <p:cNvPr id="49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Obdélník 49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4 . 7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032608" y="5278709"/>
            <a:ext cx="1550110" cy="1014549"/>
            <a:chOff x="4676591" y="4363668"/>
            <a:chExt cx="1550110" cy="1014549"/>
          </a:xfrm>
        </p:grpSpPr>
        <p:pic>
          <p:nvPicPr>
            <p:cNvPr id="52" name="Picture 5" descr="E:\nápady\škola\va1.png">
              <a:hlinkClick r:id="" action="ppaction://noaction">
                <a:snd r:embed="rId8" name="vlak 01.wav"/>
              </a:hlinkClick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9</a:t>
              </a:r>
              <a:r>
                <a:rPr lang="cs-CZ" sz="2400" b="1" dirty="0" smtClean="0"/>
                <a:t> . 4</a:t>
              </a:r>
              <a:endParaRPr lang="cs-CZ" sz="2400" b="1" dirty="0"/>
            </a:p>
          </p:txBody>
        </p:sp>
      </p:grpSp>
      <p:pic>
        <p:nvPicPr>
          <p:cNvPr id="54" name="Picture 2" descr="E:\nápady\škola\sluníííčko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36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54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 7 = 56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9 = 63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27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3</a:t>
                </a:r>
                <a:r>
                  <a:rPr lang="cs-CZ" sz="4400" b="1" dirty="0" smtClean="0"/>
                  <a:t> . 9</a:t>
                </a:r>
                <a:endParaRPr lang="cs-CZ" sz="4400" b="1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50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délník 50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53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Obdélník 53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7</a:t>
              </a:r>
              <a:endParaRPr lang="cs-CZ" sz="24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56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Obdélník 56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6 . 9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89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>
                    <a:solidFill>
                      <a:srgbClr val="FF0000">
                        <a:alpha val="95000"/>
                      </a:srgbClr>
                    </a:solidFill>
                  </a:rPr>
                  <a:t>5</a:t>
                </a:r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4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6</a:t>
                </a:r>
                <a:r>
                  <a:rPr lang="cs-CZ" sz="4000" b="1" dirty="0" smtClean="0"/>
                  <a:t> . 9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36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7 .  9 = 63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6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9 = 54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55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Obdélník 55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58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6 . </a:t>
              </a:r>
              <a:r>
                <a:rPr lang="cs-CZ" sz="2400" b="1" dirty="0"/>
                <a:t>6</a:t>
              </a: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61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4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8</a:t>
              </a:r>
            </a:p>
          </p:txBody>
        </p:sp>
      </p:grpSp>
      <p:pic>
        <p:nvPicPr>
          <p:cNvPr id="45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621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72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 8 = 64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9 = 63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45074" y="2727306"/>
            <a:ext cx="4963373" cy="3016760"/>
            <a:chOff x="4445074" y="2727306"/>
            <a:chExt cx="4963373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445074" y="2727306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36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6856378" y="3483998"/>
              <a:ext cx="2552069" cy="1659235"/>
              <a:chOff x="4217218" y="2823704"/>
              <a:chExt cx="1478311" cy="947267"/>
            </a:xfrm>
          </p:grpSpPr>
          <p:pic>
            <p:nvPicPr>
              <p:cNvPr id="4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598743" y="3078426"/>
                <a:ext cx="673388" cy="4392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 smtClean="0"/>
                  <a:t>6 . 6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37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8</a:t>
              </a:r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88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56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 6 = 48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6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9 = 54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72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8</a:t>
                </a:r>
                <a:r>
                  <a:rPr lang="cs-CZ" sz="4400" b="1" dirty="0" smtClean="0"/>
                  <a:t> . 9</a:t>
                </a:r>
                <a:endParaRPr lang="cs-CZ" sz="4400" b="1" dirty="0"/>
              </a:p>
            </p:txBody>
          </p:sp>
        </p:grpSp>
      </p:grpSp>
      <p:grpSp>
        <p:nvGrpSpPr>
          <p:cNvPr id="48" name="Skupina 47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58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6 . </a:t>
              </a:r>
              <a:r>
                <a:rPr lang="cs-CZ" sz="2400" b="1" dirty="0"/>
                <a:t>9</a:t>
              </a: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61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8 . 6</a:t>
              </a:r>
              <a:endParaRPr lang="cs-CZ" sz="2400" b="1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64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Obdélník 64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pic>
        <p:nvPicPr>
          <p:cNvPr id="49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487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56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7</a:t>
                </a:r>
                <a:r>
                  <a:rPr lang="cs-CZ" sz="4000" b="1" dirty="0" smtClean="0"/>
                  <a:t> . 8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18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4 . 6 = 24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2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8 = 16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46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49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Obdélník 49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4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52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2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pic>
        <p:nvPicPr>
          <p:cNvPr id="54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7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45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5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7 = 35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5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8 = 40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18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3</a:t>
                </a:r>
                <a:r>
                  <a:rPr lang="cs-CZ" sz="4400" b="1" dirty="0" smtClean="0"/>
                  <a:t> . 6</a:t>
                </a:r>
                <a:endParaRPr lang="cs-CZ" sz="4400" b="1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50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délník 50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</a:t>
              </a:r>
              <a:r>
                <a:rPr lang="cs-CZ" sz="2400" b="1" dirty="0"/>
                <a:t>7</a:t>
              </a: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53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Obdélník 53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5 . 9</a:t>
              </a:r>
              <a:endParaRPr lang="cs-CZ" sz="24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56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Obdélník 56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5 . 8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24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24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3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7 = 21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4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8 = 32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45074" y="2727306"/>
            <a:ext cx="4963373" cy="3016760"/>
            <a:chOff x="4445074" y="2727306"/>
            <a:chExt cx="4963373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445074" y="2727306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45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6856378" y="3483998"/>
              <a:ext cx="2552069" cy="1659235"/>
              <a:chOff x="4217218" y="2823704"/>
              <a:chExt cx="1478311" cy="947267"/>
            </a:xfrm>
          </p:grpSpPr>
          <p:pic>
            <p:nvPicPr>
              <p:cNvPr id="4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19679" y="3096095"/>
                <a:ext cx="673388" cy="4392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 smtClean="0"/>
                  <a:t>5 . 9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290131" y="5243696"/>
            <a:ext cx="1557677" cy="1243926"/>
            <a:chOff x="4587226" y="3860320"/>
            <a:chExt cx="1557677" cy="1243926"/>
          </a:xfrm>
        </p:grpSpPr>
        <p:pic>
          <p:nvPicPr>
            <p:cNvPr id="37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688760" y="5217823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7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843544" y="5346692"/>
            <a:ext cx="1550110" cy="1014549"/>
            <a:chOff x="4676591" y="4363668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4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17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81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9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8 = 72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8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8 = 81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24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3</a:t>
                </a:r>
                <a:r>
                  <a:rPr lang="cs-CZ" sz="4400" b="1" dirty="0" smtClean="0"/>
                  <a:t> . 8</a:t>
                </a:r>
                <a:endParaRPr lang="cs-CZ" sz="4400" b="1" dirty="0"/>
              </a:p>
            </p:txBody>
          </p:sp>
        </p:grpSp>
      </p:grpSp>
      <p:grpSp>
        <p:nvGrpSpPr>
          <p:cNvPr id="48" name="Skupina 47"/>
          <p:cNvGrpSpPr/>
          <p:nvPr/>
        </p:nvGrpSpPr>
        <p:grpSpPr>
          <a:xfrm>
            <a:off x="4229792" y="5420308"/>
            <a:ext cx="1557677" cy="1243926"/>
            <a:chOff x="4587226" y="3860320"/>
            <a:chExt cx="1557677" cy="1243926"/>
          </a:xfrm>
        </p:grpSpPr>
        <p:pic>
          <p:nvPicPr>
            <p:cNvPr id="58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9 . 8</a:t>
              </a:r>
              <a:endParaRPr lang="cs-CZ" sz="2400" b="1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5772734" y="5411623"/>
            <a:ext cx="1478311" cy="947267"/>
            <a:chOff x="4217218" y="2823704"/>
            <a:chExt cx="1478311" cy="947267"/>
          </a:xfrm>
        </p:grpSpPr>
        <p:pic>
          <p:nvPicPr>
            <p:cNvPr id="61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8 . 8</a:t>
              </a:r>
              <a:endParaRPr lang="cs-CZ" sz="2400" b="1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657403" y="5534996"/>
            <a:ext cx="1550110" cy="1014549"/>
            <a:chOff x="4676591" y="4363668"/>
            <a:chExt cx="1550110" cy="1014549"/>
          </a:xfrm>
        </p:grpSpPr>
        <p:pic>
          <p:nvPicPr>
            <p:cNvPr id="64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Obdélník 64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9 . 9</a:t>
              </a:r>
              <a:endParaRPr lang="cs-CZ" sz="2400" b="1" dirty="0"/>
            </a:p>
          </p:txBody>
        </p:sp>
      </p:grpSp>
      <p:pic>
        <p:nvPicPr>
          <p:cNvPr id="49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4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81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9</a:t>
                </a:r>
                <a:r>
                  <a:rPr lang="cs-CZ" sz="4000" b="1" dirty="0" smtClean="0"/>
                  <a:t> . 9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21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4 . 7 = 28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3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8 = 24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723088" y="5420308"/>
            <a:ext cx="1557677" cy="1243926"/>
            <a:chOff x="4587226" y="3860320"/>
            <a:chExt cx="1557677" cy="1243926"/>
          </a:xfrm>
        </p:grpSpPr>
        <p:pic>
          <p:nvPicPr>
            <p:cNvPr id="55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Obdélník 55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5772734" y="5411623"/>
            <a:ext cx="1478311" cy="947267"/>
            <a:chOff x="4217218" y="2823704"/>
            <a:chExt cx="1478311" cy="947267"/>
          </a:xfrm>
        </p:grpSpPr>
        <p:pic>
          <p:nvPicPr>
            <p:cNvPr id="58" name="Picture 6" descr="E:\nápady\škola\va4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4 . 7</a:t>
              </a:r>
              <a:endParaRPr lang="cs-CZ" sz="2400" b="1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237040" y="5534996"/>
            <a:ext cx="1550110" cy="1014549"/>
            <a:chOff x="4676591" y="4363668"/>
            <a:chExt cx="1550110" cy="1014549"/>
          </a:xfrm>
        </p:grpSpPr>
        <p:pic>
          <p:nvPicPr>
            <p:cNvPr id="61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7</a:t>
              </a:r>
              <a:endParaRPr lang="cs-CZ" sz="2400" b="1" dirty="0"/>
            </a:p>
          </p:txBody>
        </p:sp>
      </p:grpSp>
      <p:pic>
        <p:nvPicPr>
          <p:cNvPr id="45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172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>
                    <a:solidFill>
                      <a:srgbClr val="FF0000">
                        <a:alpha val="95000"/>
                      </a:srgbClr>
                    </a:solidFill>
                  </a:rPr>
                  <a:t>2</a:t>
                </a:r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1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3</a:t>
                </a:r>
                <a:r>
                  <a:rPr lang="cs-CZ" sz="4000" b="1" dirty="0" smtClean="0"/>
                  <a:t> . 7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40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5 . </a:t>
              </a:r>
              <a:r>
                <a:rPr lang="cs-CZ" sz="3600" b="1" dirty="0">
                  <a:solidFill>
                    <a:schemeClr val="tx1"/>
                  </a:solidFill>
                </a:rPr>
                <a:t>6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= 30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5 = 35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723088" y="5420308"/>
            <a:ext cx="1557677" cy="1243926"/>
            <a:chOff x="4587226" y="3860320"/>
            <a:chExt cx="1557677" cy="1243926"/>
          </a:xfrm>
        </p:grpSpPr>
        <p:pic>
          <p:nvPicPr>
            <p:cNvPr id="46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7 . 5</a:t>
              </a:r>
              <a:endParaRPr lang="cs-CZ" sz="2400" b="1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772734" y="5411623"/>
            <a:ext cx="1478311" cy="947267"/>
            <a:chOff x="4217218" y="2823704"/>
            <a:chExt cx="1478311" cy="947267"/>
          </a:xfrm>
        </p:grpSpPr>
        <p:pic>
          <p:nvPicPr>
            <p:cNvPr id="49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Obdélník 49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8</a:t>
              </a:r>
              <a:endParaRPr lang="cs-CZ" sz="2400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237040" y="5534996"/>
            <a:ext cx="1550110" cy="1014549"/>
            <a:chOff x="4676591" y="4363668"/>
            <a:chExt cx="1550110" cy="1014549"/>
          </a:xfrm>
        </p:grpSpPr>
        <p:pic>
          <p:nvPicPr>
            <p:cNvPr id="52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5 . 6</a:t>
              </a:r>
              <a:endParaRPr lang="cs-CZ" sz="2400" b="1" dirty="0"/>
            </a:p>
          </p:txBody>
        </p:sp>
      </p:grpSp>
      <p:pic>
        <p:nvPicPr>
          <p:cNvPr id="54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53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63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6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9 = 54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8 . 8 = 64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45074" y="2727306"/>
            <a:ext cx="4963373" cy="3016760"/>
            <a:chOff x="4445074" y="2727306"/>
            <a:chExt cx="4963373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445074" y="2727306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40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6856378" y="3483998"/>
              <a:ext cx="2552069" cy="1659235"/>
              <a:chOff x="4217218" y="2823704"/>
              <a:chExt cx="1478311" cy="947267"/>
            </a:xfrm>
          </p:grpSpPr>
          <p:pic>
            <p:nvPicPr>
              <p:cNvPr id="4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19679" y="3096095"/>
                <a:ext cx="673388" cy="4392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 smtClean="0"/>
                  <a:t>5 . 8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229792" y="5420308"/>
            <a:ext cx="1557677" cy="1243926"/>
            <a:chOff x="4587226" y="3860320"/>
            <a:chExt cx="1557677" cy="1243926"/>
          </a:xfrm>
        </p:grpSpPr>
        <p:pic>
          <p:nvPicPr>
            <p:cNvPr id="37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6" y="3860320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9 . 7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772734" y="5411623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8 . 8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657403" y="5534996"/>
            <a:ext cx="1550110" cy="1014549"/>
            <a:chOff x="4676591" y="4363668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63668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6 . 9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32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3 .  8 = 24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6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6 = 36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63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9</a:t>
                </a:r>
                <a:r>
                  <a:rPr lang="cs-CZ" sz="4400" b="1" dirty="0" smtClean="0"/>
                  <a:t> . </a:t>
                </a:r>
                <a:r>
                  <a:rPr lang="cs-CZ" sz="4400" b="1" dirty="0"/>
                  <a:t>7</a:t>
                </a:r>
              </a:p>
            </p:txBody>
          </p:sp>
        </p:grpSp>
      </p:grpSp>
      <p:grpSp>
        <p:nvGrpSpPr>
          <p:cNvPr id="48" name="Skupina 47"/>
          <p:cNvGrpSpPr/>
          <p:nvPr/>
        </p:nvGrpSpPr>
        <p:grpSpPr>
          <a:xfrm>
            <a:off x="2239312" y="5389738"/>
            <a:ext cx="1557677" cy="1243926"/>
            <a:chOff x="4587225" y="3873415"/>
            <a:chExt cx="1557677" cy="1243926"/>
          </a:xfrm>
        </p:grpSpPr>
        <p:pic>
          <p:nvPicPr>
            <p:cNvPr id="58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9" name="Obdélník 58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</a:t>
              </a:r>
              <a:r>
                <a:rPr lang="cs-CZ" sz="2400" b="1" dirty="0"/>
                <a:t>8</a:t>
              </a: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61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2" name="Obdélník 61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6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6</a:t>
              </a: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952455" y="5504426"/>
            <a:ext cx="1550110" cy="1014549"/>
            <a:chOff x="4676591" y="4308233"/>
            <a:chExt cx="1550110" cy="1014549"/>
          </a:xfrm>
        </p:grpSpPr>
        <p:pic>
          <p:nvPicPr>
            <p:cNvPr id="64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Obdélník 64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3 . 8</a:t>
              </a:r>
              <a:endParaRPr lang="cs-CZ" sz="2400" b="1" dirty="0"/>
            </a:p>
          </p:txBody>
        </p:sp>
      </p:grpSp>
      <p:pic>
        <p:nvPicPr>
          <p:cNvPr id="49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65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30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5 = 35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8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5 = 40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32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4</a:t>
                </a:r>
                <a:r>
                  <a:rPr lang="cs-CZ" sz="4400" b="1" dirty="0" smtClean="0"/>
                  <a:t> . 8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2239312" y="5389738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5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5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52455" y="5504426"/>
            <a:ext cx="1550110" cy="1014549"/>
            <a:chOff x="4676591" y="4308233"/>
            <a:chExt cx="1550110" cy="1014549"/>
          </a:xfrm>
        </p:grpSpPr>
        <p:pic>
          <p:nvPicPr>
            <p:cNvPr id="43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839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30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5</a:t>
                </a:r>
                <a:r>
                  <a:rPr lang="cs-CZ" sz="4000" b="1" dirty="0" smtClean="0"/>
                  <a:t> . 6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16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9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</a:t>
              </a:r>
              <a:r>
                <a:rPr lang="cs-CZ" sz="3600" b="1" dirty="0">
                  <a:solidFill>
                    <a:schemeClr val="tx1"/>
                  </a:solidFill>
                </a:rPr>
                <a:t>2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= 18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2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7 = 14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239312" y="5389738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9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2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2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8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52455" y="5504426"/>
            <a:ext cx="1550110" cy="1014549"/>
            <a:chOff x="4676591" y="4308233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2</a:t>
              </a:r>
              <a:r>
                <a:rPr lang="cs-CZ" sz="2400" b="1" dirty="0" smtClean="0"/>
                <a:t> . 7</a:t>
              </a:r>
              <a:endParaRPr lang="cs-CZ" sz="2400" b="1" dirty="0"/>
            </a:p>
          </p:txBody>
        </p:sp>
      </p:grpSp>
      <p:pic>
        <p:nvPicPr>
          <p:cNvPr id="45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71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28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8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4 = 32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4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6 = 24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45074" y="2727306"/>
            <a:ext cx="4963373" cy="3016760"/>
            <a:chOff x="4445074" y="2727306"/>
            <a:chExt cx="4963373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445074" y="2727306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16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6856378" y="3483998"/>
              <a:ext cx="2552069" cy="1659235"/>
              <a:chOff x="4217218" y="2823704"/>
              <a:chExt cx="1478311" cy="947267"/>
            </a:xfrm>
          </p:grpSpPr>
          <p:pic>
            <p:nvPicPr>
              <p:cNvPr id="4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19679" y="3096095"/>
                <a:ext cx="673388" cy="4392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 smtClean="0"/>
                  <a:t>2 . 8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2239312" y="5389738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4 . 7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4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6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952455" y="5504426"/>
            <a:ext cx="1550110" cy="1014549"/>
            <a:chOff x="4676591" y="4308233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8</a:t>
              </a:r>
              <a:r>
                <a:rPr lang="cs-CZ" sz="2400" b="1" dirty="0" smtClean="0"/>
                <a:t> . 4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75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49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 6 = 49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5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9 = 45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28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4</a:t>
                </a:r>
                <a:r>
                  <a:rPr lang="cs-CZ" sz="4400" b="1" dirty="0" smtClean="0"/>
                  <a:t> . 7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363469" y="5381054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</a:t>
              </a:r>
              <a:r>
                <a:rPr lang="cs-CZ" sz="2400" b="1" dirty="0"/>
                <a:t>7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646913" y="5481268"/>
            <a:ext cx="1550110" cy="1014549"/>
            <a:chOff x="4676591" y="4308233"/>
            <a:chExt cx="1550110" cy="1014549"/>
          </a:xfrm>
        </p:grpSpPr>
        <p:pic>
          <p:nvPicPr>
            <p:cNvPr id="43" name="Picture 5" descr="E:\nápady\škola\va1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9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72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24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3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7 = 21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5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5 = 25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45074" y="2727306"/>
            <a:ext cx="4963373" cy="3016760"/>
            <a:chOff x="4445074" y="2727306"/>
            <a:chExt cx="4963373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445074" y="2727306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49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6856378" y="3483998"/>
              <a:ext cx="2552069" cy="1659235"/>
              <a:chOff x="4217218" y="2823704"/>
              <a:chExt cx="1478311" cy="947267"/>
            </a:xfrm>
          </p:grpSpPr>
          <p:pic>
            <p:nvPicPr>
              <p:cNvPr id="46" name="Picture 6" descr="E:\nápady\škola\va4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217218" y="2823704"/>
                <a:ext cx="1478311" cy="9472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19679" y="3096095"/>
                <a:ext cx="673388" cy="4392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 smtClean="0"/>
                  <a:t>7 . 7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363469" y="5381054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3</a:t>
              </a:r>
              <a:r>
                <a:rPr lang="cs-CZ" sz="2400" b="1" dirty="0" smtClean="0"/>
                <a:t> . 7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5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646910" y="5481268"/>
            <a:ext cx="1550110" cy="1017032"/>
            <a:chOff x="4676588" y="4308233"/>
            <a:chExt cx="1550110" cy="1017032"/>
          </a:xfrm>
        </p:grpSpPr>
        <p:pic>
          <p:nvPicPr>
            <p:cNvPr id="43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88" y="4308233"/>
              <a:ext cx="1550110" cy="1017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4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413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24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4</a:t>
                </a:r>
                <a:r>
                  <a:rPr lang="cs-CZ" sz="4000" b="1" dirty="0" smtClean="0"/>
                  <a:t> . 6</a:t>
                </a:r>
                <a:endParaRPr lang="cs-CZ" sz="4000" b="1" dirty="0"/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12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4 . 4 = 16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4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2 = 8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363469" y="5381054"/>
            <a:ext cx="1557677" cy="1243926"/>
            <a:chOff x="4587225" y="3873415"/>
            <a:chExt cx="1557677" cy="1243926"/>
          </a:xfrm>
        </p:grpSpPr>
        <p:pic>
          <p:nvPicPr>
            <p:cNvPr id="46" name="Picture 9" descr="E:\nápady\škola\va 8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bdélník 46">
              <a:hlinkClick r:id="" action="ppaction://hlinkshowjump?jump=nextslide"/>
            </p:cNvPr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4 . 3</a:t>
              </a:r>
              <a:endParaRPr lang="cs-CZ" sz="2400" b="1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928064" y="5389303"/>
            <a:ext cx="1478311" cy="947267"/>
            <a:chOff x="4217218" y="2823704"/>
            <a:chExt cx="1478311" cy="947267"/>
          </a:xfrm>
        </p:grpSpPr>
        <p:pic>
          <p:nvPicPr>
            <p:cNvPr id="49" name="Picture 6" descr="E:\nápady\škola\va4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Obdélník 49">
              <a:hlinkClick r:id="" action="ppaction://hlinkshowjump?jump=nextslide"/>
            </p:cNvPr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</a:t>
              </a:r>
              <a:r>
                <a:rPr lang="cs-CZ" sz="2400" b="1" dirty="0"/>
                <a:t>4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646913" y="5481268"/>
            <a:ext cx="1550110" cy="1014549"/>
            <a:chOff x="4676591" y="4308233"/>
            <a:chExt cx="1550110" cy="1014549"/>
          </a:xfrm>
        </p:grpSpPr>
        <p:pic>
          <p:nvPicPr>
            <p:cNvPr id="52" name="Picture 5" descr="E:\nápady\škola\va1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délník 52"/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 smtClean="0"/>
                <a:t>4 . 2</a:t>
              </a:r>
              <a:endParaRPr lang="cs-CZ" sz="2400" b="1" dirty="0"/>
            </a:p>
          </p:txBody>
        </p:sp>
      </p:grpSp>
      <p:pic>
        <p:nvPicPr>
          <p:cNvPr id="54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258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9245765" y="2682947"/>
            <a:ext cx="3632263" cy="3016760"/>
            <a:chOff x="2667929" y="1556792"/>
            <a:chExt cx="3632263" cy="3016760"/>
          </a:xfrm>
        </p:grpSpPr>
        <p:pic>
          <p:nvPicPr>
            <p:cNvPr id="73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7929" y="1556792"/>
              <a:ext cx="3632263" cy="3016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4355976" y="213285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>
                      <a:alpha val="95000"/>
                    </a:srgbClr>
                  </a:solidFill>
                </a:rPr>
                <a:t>25</a:t>
              </a:r>
              <a:endParaRPr lang="cs-CZ" sz="4400" b="1" dirty="0">
                <a:solidFill>
                  <a:srgbClr val="FF0000">
                    <a:alpha val="95000"/>
                  </a:srgbClr>
                </a:solidFill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3480002" y="10015"/>
            <a:ext cx="2339102" cy="955088"/>
            <a:chOff x="3638111" y="1825838"/>
            <a:chExt cx="2339102" cy="955088"/>
          </a:xfrm>
        </p:grpSpPr>
        <p:sp>
          <p:nvSpPr>
            <p:cNvPr id="103" name="Zaoblený obdélník 102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tx1"/>
                  </a:solidFill>
                </a:rPr>
                <a:t>5 .  6 = 30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3638111" y="1825838"/>
              <a:ext cx="2339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</a:t>
              </a:r>
              <a:r>
                <a:rPr lang="cs-CZ" b="1" dirty="0">
                  <a:solidFill>
                    <a:srgbClr val="FF0000"/>
                  </a:solidFill>
                </a:rPr>
                <a:t>Zkus to znovu.</a:t>
              </a:r>
            </a:p>
            <a:p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501927" y="996712"/>
            <a:ext cx="2337499" cy="993253"/>
            <a:chOff x="3673795" y="1787673"/>
            <a:chExt cx="2337499" cy="993253"/>
          </a:xfrm>
        </p:grpSpPr>
        <p:sp>
          <p:nvSpPr>
            <p:cNvPr id="106" name="Zaoblený obdélník 105"/>
            <p:cNvSpPr/>
            <p:nvPr/>
          </p:nvSpPr>
          <p:spPr>
            <a:xfrm>
              <a:off x="3763546" y="2163413"/>
              <a:ext cx="2088232" cy="61751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>
                  <a:solidFill>
                    <a:schemeClr val="tx1"/>
                  </a:solidFill>
                </a:rPr>
                <a:t>7</a:t>
              </a:r>
              <a:r>
                <a:rPr lang="cs-CZ" sz="3600" b="1" dirty="0" smtClean="0">
                  <a:solidFill>
                    <a:schemeClr val="tx1"/>
                  </a:solidFill>
                </a:rPr>
                <a:t> . 5 = 35</a:t>
              </a:r>
              <a:endParaRPr lang="cs-CZ" sz="3600" b="1" dirty="0">
                <a:solidFill>
                  <a:schemeClr val="tx1"/>
                </a:solidFill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673795" y="1787673"/>
              <a:ext cx="23374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CHYBA! Zkus to znovu.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07663" y="2726973"/>
            <a:ext cx="4969647" cy="3016760"/>
            <a:chOff x="499000" y="2708609"/>
            <a:chExt cx="496964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499000" y="2708609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12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3018864" y="3539082"/>
              <a:ext cx="2449783" cy="2170228"/>
              <a:chOff x="4348459" y="3851635"/>
              <a:chExt cx="1557677" cy="1243926"/>
            </a:xfrm>
          </p:grpSpPr>
          <p:pic>
            <p:nvPicPr>
              <p:cNvPr id="46" name="Picture 9" descr="E:\nápady\škola\va 8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561495">
                <a:off x="4348459" y="3851635"/>
                <a:ext cx="1557677" cy="124392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7" name="Obdélník 46"/>
              <p:cNvSpPr/>
              <p:nvPr/>
            </p:nvSpPr>
            <p:spPr>
              <a:xfrm>
                <a:off x="4691609" y="4088333"/>
                <a:ext cx="739166" cy="4410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400" b="1" dirty="0"/>
                  <a:t>4</a:t>
                </a:r>
                <a:r>
                  <a:rPr lang="cs-CZ" sz="4400" b="1" dirty="0" smtClean="0"/>
                  <a:t> . 3</a:t>
                </a:r>
                <a:endParaRPr lang="cs-CZ" sz="4400" b="1" dirty="0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363469" y="5381054"/>
            <a:ext cx="1557677" cy="1243926"/>
            <a:chOff x="4587225" y="3873415"/>
            <a:chExt cx="1557677" cy="1243926"/>
          </a:xfrm>
        </p:grpSpPr>
        <p:pic>
          <p:nvPicPr>
            <p:cNvPr id="37" name="Picture 9" descr="E:\nápady\škola\va 8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587225" y="3873415"/>
              <a:ext cx="1557677" cy="124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Obdélník 37"/>
            <p:cNvSpPr/>
            <p:nvPr/>
          </p:nvSpPr>
          <p:spPr>
            <a:xfrm>
              <a:off x="4948096" y="4098208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6</a:t>
              </a:r>
              <a:endParaRPr lang="cs-CZ" sz="24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00490" y="5389304"/>
            <a:ext cx="1478311" cy="947267"/>
            <a:chOff x="4217218" y="2823704"/>
            <a:chExt cx="1478311" cy="947267"/>
          </a:xfrm>
        </p:grpSpPr>
        <p:pic>
          <p:nvPicPr>
            <p:cNvPr id="40" name="Picture 6" descr="E:\nápady\škola\va4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561495">
              <a:off x="4217218" y="2823704"/>
              <a:ext cx="1478311" cy="9472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Obdélník 40"/>
            <p:cNvSpPr/>
            <p:nvPr/>
          </p:nvSpPr>
          <p:spPr>
            <a:xfrm>
              <a:off x="4598743" y="3078426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7</a:t>
              </a:r>
              <a:r>
                <a:rPr lang="cs-CZ" sz="2400" b="1" dirty="0" smtClean="0"/>
                <a:t> . 5</a:t>
              </a:r>
              <a:endParaRPr lang="cs-CZ" sz="24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646913" y="5481268"/>
            <a:ext cx="1550110" cy="1014549"/>
            <a:chOff x="4676591" y="4308233"/>
            <a:chExt cx="1550110" cy="1014549"/>
          </a:xfrm>
        </p:grpSpPr>
        <p:pic>
          <p:nvPicPr>
            <p:cNvPr id="43" name="Picture 5" descr="E:\nápady\škola\va1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068">
              <a:off x="4676591" y="4308233"/>
              <a:ext cx="1550110" cy="1014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Obdélník 43">
              <a:hlinkClick r:id="" action="ppaction://hlinkshowjump?jump=nextslide"/>
            </p:cNvPr>
            <p:cNvSpPr/>
            <p:nvPr/>
          </p:nvSpPr>
          <p:spPr>
            <a:xfrm>
              <a:off x="5094016" y="4515621"/>
              <a:ext cx="715260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 . 5</a:t>
              </a:r>
              <a:endParaRPr lang="cs-CZ" sz="2400" b="1" dirty="0"/>
            </a:p>
          </p:txBody>
        </p:sp>
      </p:grpSp>
      <p:pic>
        <p:nvPicPr>
          <p:cNvPr id="48" name="Picture 2" descr="E:\nápady\škola\sluníííčko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009" y="289427"/>
            <a:ext cx="17272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51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-0.00394 L -0.66719 0.0067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1" y="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lak 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-612576" y="4694545"/>
            <a:ext cx="9937104" cy="388074"/>
            <a:chOff x="-612576" y="3496809"/>
            <a:chExt cx="10297144" cy="536289"/>
          </a:xfrm>
        </p:grpSpPr>
        <p:sp>
          <p:nvSpPr>
            <p:cNvPr id="2" name="Obdélník 1"/>
            <p:cNvSpPr/>
            <p:nvPr/>
          </p:nvSpPr>
          <p:spPr>
            <a:xfrm rot="10800000">
              <a:off x="-612576" y="3501008"/>
              <a:ext cx="10297144" cy="517178"/>
            </a:xfrm>
            <a:prstGeom prst="rect">
              <a:avLst/>
            </a:prstGeom>
            <a:noFill/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6372200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572412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4283968" y="3496813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8147" y="3496812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915816" y="3496814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2123728" y="3496815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1475656" y="3496816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27584" y="3496811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-252536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236442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9324528" y="349680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20472" y="3496810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244408" y="350100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668344" y="3515918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020272" y="3515919"/>
              <a:ext cx="0" cy="517179"/>
            </a:xfrm>
            <a:prstGeom prst="lin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4445074" y="2727306"/>
            <a:ext cx="4798067" cy="3016760"/>
            <a:chOff x="2043417" y="1677785"/>
            <a:chExt cx="4798067" cy="30167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43417" y="1677785"/>
              <a:ext cx="3632263" cy="3016760"/>
              <a:chOff x="2667929" y="1556792"/>
              <a:chExt cx="3632263" cy="3016760"/>
            </a:xfrm>
          </p:grpSpPr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67929" y="1556792"/>
                <a:ext cx="3632263" cy="3016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4355976" y="2132856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>
                    <a:solidFill>
                      <a:srgbClr val="FF0000">
                        <a:alpha val="95000"/>
                      </a:srgbClr>
                    </a:solidFill>
                  </a:rPr>
                  <a:t>25</a:t>
                </a:r>
                <a:endParaRPr lang="cs-CZ" sz="4400" b="1" dirty="0">
                  <a:solidFill>
                    <a:srgbClr val="FF0000">
                      <a:alpha val="95000"/>
                    </a:srgbClr>
                  </a:solidFill>
                </a:endParaRP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4509876" y="2638570"/>
              <a:ext cx="2331608" cy="1795132"/>
              <a:chOff x="4676591" y="4363668"/>
              <a:chExt cx="1550110" cy="1014549"/>
            </a:xfrm>
          </p:grpSpPr>
          <p:pic>
            <p:nvPicPr>
              <p:cNvPr id="31" name="Picture 5" descr="E:\nápady\škola\va1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068">
                <a:off x="4676591" y="4363668"/>
                <a:ext cx="1550110" cy="10145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Obdélník 31"/>
              <p:cNvSpPr/>
              <p:nvPr/>
            </p:nvSpPr>
            <p:spPr>
              <a:xfrm>
                <a:off x="5094016" y="4515621"/>
                <a:ext cx="712111" cy="40007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4000" b="1" dirty="0"/>
                  <a:t>5</a:t>
                </a:r>
                <a:r>
                  <a:rPr lang="cs-CZ" sz="4000" b="1" dirty="0" smtClean="0"/>
                  <a:t> . 5</a:t>
                </a:r>
                <a:endParaRPr lang="cs-CZ" sz="4000" b="1" dirty="0"/>
              </a:p>
            </p:txBody>
          </p:sp>
        </p:grpSp>
      </p:grpSp>
      <p:pic>
        <p:nvPicPr>
          <p:cNvPr id="54" name="Picture 2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976" y="116632"/>
            <a:ext cx="46958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01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0">
        <p14:gallery dir="l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184053" y="2204864"/>
            <a:ext cx="2959947" cy="3368680"/>
            <a:chOff x="6184053" y="2204864"/>
            <a:chExt cx="2959947" cy="3368680"/>
          </a:xfrm>
        </p:grpSpPr>
        <p:pic>
          <p:nvPicPr>
            <p:cNvPr id="2" name="Picture 3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4053" y="3728720"/>
              <a:ext cx="1614326" cy="1844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bláček 2"/>
            <p:cNvSpPr/>
            <p:nvPr/>
          </p:nvSpPr>
          <p:spPr>
            <a:xfrm>
              <a:off x="6444208" y="2204864"/>
              <a:ext cx="2699792" cy="1224136"/>
            </a:xfrm>
            <a:prstGeom prst="cloudCallout">
              <a:avLst>
                <a:gd name="adj1" fmla="val -32811"/>
                <a:gd name="adj2" fmla="val 81630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Už to budu za chvilku umět …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pic>
        <p:nvPicPr>
          <p:cNvPr id="5" name="Picture 2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46958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118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0">
        <p14:gallery dir="l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TRAŠIDELNÉ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904" y="548680"/>
            <a:ext cx="46958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491987" y="1824474"/>
            <a:ext cx="8377762" cy="2612585"/>
            <a:chOff x="47350" y="3111700"/>
            <a:chExt cx="8377762" cy="2612585"/>
          </a:xfrm>
        </p:grpSpPr>
        <p:grpSp>
          <p:nvGrpSpPr>
            <p:cNvPr id="21" name="Skupina 20"/>
            <p:cNvGrpSpPr/>
            <p:nvPr/>
          </p:nvGrpSpPr>
          <p:grpSpPr>
            <a:xfrm>
              <a:off x="1750235" y="4205911"/>
              <a:ext cx="6674877" cy="1518374"/>
              <a:chOff x="1741248" y="4200795"/>
              <a:chExt cx="6674877" cy="1518374"/>
            </a:xfrm>
          </p:grpSpPr>
          <p:grpSp>
            <p:nvGrpSpPr>
              <p:cNvPr id="37" name="Skupina 36"/>
              <p:cNvGrpSpPr/>
              <p:nvPr/>
            </p:nvGrpSpPr>
            <p:grpSpPr>
              <a:xfrm>
                <a:off x="1741248" y="4200795"/>
                <a:ext cx="5544596" cy="1518374"/>
                <a:chOff x="2792360" y="2081954"/>
                <a:chExt cx="6256260" cy="1750392"/>
              </a:xfrm>
            </p:grpSpPr>
            <p:grpSp>
              <p:nvGrpSpPr>
                <p:cNvPr id="24" name="Skupina 23"/>
                <p:cNvGrpSpPr/>
                <p:nvPr/>
              </p:nvGrpSpPr>
              <p:grpSpPr>
                <a:xfrm>
                  <a:off x="7062889" y="2139150"/>
                  <a:ext cx="1985731" cy="1693196"/>
                  <a:chOff x="4388462" y="3838505"/>
                  <a:chExt cx="1557677" cy="1415262"/>
                </a:xfrm>
              </p:grpSpPr>
              <p:pic>
                <p:nvPicPr>
                  <p:cNvPr id="25" name="Picture 9" descr="E:\nápady\škola\va 8.png"/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561495">
                    <a:off x="4388462" y="3838505"/>
                    <a:ext cx="1557677" cy="141526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6" name="Obdélník 25"/>
                  <p:cNvSpPr/>
                  <p:nvPr/>
                </p:nvSpPr>
                <p:spPr>
                  <a:xfrm>
                    <a:off x="4691609" y="4088333"/>
                    <a:ext cx="163509" cy="444850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27" name="Skupina 26"/>
                <p:cNvGrpSpPr/>
                <p:nvPr/>
              </p:nvGrpSpPr>
              <p:grpSpPr>
                <a:xfrm>
                  <a:off x="5590501" y="2081954"/>
                  <a:ext cx="1861873" cy="1289309"/>
                  <a:chOff x="4217501" y="2823703"/>
                  <a:chExt cx="1478311" cy="997652"/>
                </a:xfrm>
              </p:grpSpPr>
              <p:pic>
                <p:nvPicPr>
                  <p:cNvPr id="28" name="Picture 6" descr="E:\nápady\škola\va4.png"/>
                  <p:cNvPicPr>
                    <a:picLocks noChangeAspect="1" noChangeArrowheads="1"/>
                  </p:cNvPicPr>
                  <p:nvPr/>
                </p:nvPicPr>
                <p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561495">
                    <a:off x="4217501" y="2823703"/>
                    <a:ext cx="1478311" cy="9976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9" name="Obdélník 28"/>
                  <p:cNvSpPr/>
                  <p:nvPr/>
                </p:nvSpPr>
                <p:spPr>
                  <a:xfrm>
                    <a:off x="4598743" y="3078426"/>
                    <a:ext cx="165501" cy="411819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30" name="Skupina 29"/>
                <p:cNvGrpSpPr/>
                <p:nvPr/>
              </p:nvGrpSpPr>
              <p:grpSpPr>
                <a:xfrm>
                  <a:off x="2792360" y="2276875"/>
                  <a:ext cx="1868835" cy="1306354"/>
                  <a:chOff x="4676517" y="4363667"/>
                  <a:chExt cx="1550110" cy="1065236"/>
                </a:xfrm>
              </p:grpSpPr>
              <p:pic>
                <p:nvPicPr>
                  <p:cNvPr id="31" name="Picture 5" descr="E:\nápady\škola\va1.png"/>
                  <p:cNvPicPr>
                    <a:picLocks noChangeAspect="1" noChangeArrowheads="1"/>
                  </p:cNvPicPr>
                  <p:nvPr/>
                </p:nvPicPr>
                <p:blipFill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068">
                    <a:off x="4676517" y="4363667"/>
                    <a:ext cx="1550110" cy="1065236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32" name="Obdélník 31"/>
                  <p:cNvSpPr/>
                  <p:nvPr/>
                </p:nvSpPr>
                <p:spPr>
                  <a:xfrm>
                    <a:off x="5094016" y="4515621"/>
                    <a:ext cx="172892" cy="433979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3" name="Skupina 2"/>
                <p:cNvGrpSpPr/>
                <p:nvPr/>
              </p:nvGrpSpPr>
              <p:grpSpPr>
                <a:xfrm>
                  <a:off x="4272239" y="2274138"/>
                  <a:ext cx="1759727" cy="1249725"/>
                  <a:chOff x="4456381" y="4689016"/>
                  <a:chExt cx="1759727" cy="1249725"/>
                </a:xfrm>
              </p:grpSpPr>
              <p:pic>
                <p:nvPicPr>
                  <p:cNvPr id="33" name="Picture 8" descr="E:\nápady\škola\va 7.png"/>
                  <p:cNvPicPr>
                    <a:picLocks noChangeAspect="1" noChangeArrowheads="1"/>
                  </p:cNvPicPr>
                  <p:nvPr/>
                </p:nvPicPr>
                <p:blipFill>
                  <a:blip r:embed="rId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456381" y="4689016"/>
                    <a:ext cx="1759727" cy="124972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36" name="Obdélník 35"/>
                  <p:cNvSpPr/>
                  <p:nvPr/>
                </p:nvSpPr>
                <p:spPr>
                  <a:xfrm>
                    <a:off x="4905079" y="4925235"/>
                    <a:ext cx="208442" cy="532210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</p:grpSp>
          <p:grpSp>
            <p:nvGrpSpPr>
              <p:cNvPr id="40" name="Skupina 39"/>
              <p:cNvGrpSpPr/>
              <p:nvPr/>
            </p:nvGrpSpPr>
            <p:grpSpPr>
              <a:xfrm>
                <a:off x="5771958" y="4233002"/>
                <a:ext cx="2644167" cy="1218575"/>
                <a:chOff x="5593510" y="4448984"/>
                <a:chExt cx="2312751" cy="1127963"/>
              </a:xfrm>
            </p:grpSpPr>
            <p:pic>
              <p:nvPicPr>
                <p:cNvPr id="41" name="Picture 7" descr="E:\nápady\škola\va 9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559396" y="4448984"/>
                  <a:ext cx="1346865" cy="112796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5" name="Obdélník 44"/>
                <p:cNvSpPr/>
                <p:nvPr/>
              </p:nvSpPr>
              <p:spPr>
                <a:xfrm>
                  <a:off x="5593510" y="4730235"/>
                  <a:ext cx="184731" cy="461665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endParaRPr lang="cs-CZ" sz="2400" b="1" dirty="0"/>
                </a:p>
              </p:txBody>
            </p:sp>
          </p:grpSp>
        </p:grpSp>
        <p:grpSp>
          <p:nvGrpSpPr>
            <p:cNvPr id="39" name="Skupina 38"/>
            <p:cNvGrpSpPr/>
            <p:nvPr/>
          </p:nvGrpSpPr>
          <p:grpSpPr>
            <a:xfrm>
              <a:off x="47350" y="3111700"/>
              <a:ext cx="3412083" cy="2252836"/>
              <a:chOff x="52971" y="1831312"/>
              <a:chExt cx="3090657" cy="1820788"/>
            </a:xfrm>
          </p:grpSpPr>
          <p:pic>
            <p:nvPicPr>
              <p:cNvPr id="1026" name="Picture 2" descr="E:\nápady\v9.gif"/>
              <p:cNvPicPr>
                <a:picLocks noChangeAspect="1" noChangeArrowheads="1" noCrop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71" y="1831312"/>
                <a:ext cx="3090657" cy="18207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8" name="TextovéPole 37"/>
              <p:cNvSpPr txBox="1"/>
              <p:nvPr/>
            </p:nvSpPr>
            <p:spPr>
              <a:xfrm>
                <a:off x="1402641" y="2126766"/>
                <a:ext cx="18473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3200" b="1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1969047" y="2391135"/>
            <a:ext cx="6454988" cy="923253"/>
            <a:chOff x="1870979" y="1233817"/>
            <a:chExt cx="6454988" cy="923253"/>
          </a:xfrm>
        </p:grpSpPr>
        <p:sp>
          <p:nvSpPr>
            <p:cNvPr id="23" name="TextovéPole 22"/>
            <p:cNvSpPr txBox="1"/>
            <p:nvPr/>
          </p:nvSpPr>
          <p:spPr>
            <a:xfrm>
              <a:off x="1870979" y="1233817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FF00"/>
                  </a:solidFill>
                </a:rPr>
                <a:t>7</a:t>
              </a:r>
              <a:r>
                <a:rPr lang="cs-CZ" sz="2800" b="1" dirty="0" smtClean="0">
                  <a:solidFill>
                    <a:srgbClr val="FFFF00"/>
                  </a:solidFill>
                </a:rPr>
                <a:t>3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686004" y="1604731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- 9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949115" y="1633850"/>
              <a:ext cx="5485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: 8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177048" y="1599414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. 6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453139" y="1581808"/>
              <a:ext cx="7425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- 20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777419" y="1581807"/>
              <a:ext cx="5485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smtClean="0">
                  <a:solidFill>
                    <a:srgbClr val="FFFF00"/>
                  </a:solidFill>
                </a:rPr>
                <a:t>: 4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62" name="Obdélník 61"/>
          <p:cNvSpPr/>
          <p:nvPr/>
        </p:nvSpPr>
        <p:spPr>
          <a:xfrm>
            <a:off x="-468560" y="3965123"/>
            <a:ext cx="9793088" cy="72008"/>
          </a:xfrm>
          <a:prstGeom prst="rect">
            <a:avLst/>
          </a:prstGeom>
          <a:solidFill>
            <a:schemeClr val="bg1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813" y="5207226"/>
            <a:ext cx="1614326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" name="Obláček 1024"/>
          <p:cNvSpPr/>
          <p:nvPr/>
        </p:nvSpPr>
        <p:spPr>
          <a:xfrm>
            <a:off x="7037325" y="4169467"/>
            <a:ext cx="1174767" cy="861798"/>
          </a:xfrm>
          <a:prstGeom prst="cloudCallout">
            <a:avLst>
              <a:gd name="adj1" fmla="val -36144"/>
              <a:gd name="adj2" fmla="val 75648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35" name="Obláček 34"/>
          <p:cNvSpPr/>
          <p:nvPr/>
        </p:nvSpPr>
        <p:spPr>
          <a:xfrm>
            <a:off x="6292471" y="4077310"/>
            <a:ext cx="2592288" cy="1088572"/>
          </a:xfrm>
          <a:prstGeom prst="cloudCallout">
            <a:avLst>
              <a:gd name="adj1" fmla="val -36144"/>
              <a:gd name="adj2" fmla="val 75648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Spočítám to, než mi ujede.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432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vlak 01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0" presetID="2" presetClass="entr" presetSubtype="1" fill="hold" nodeType="afterEffect" p14:presetBounceEnd="2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20000">
                                          <p:cBhvr additive="base">
                                            <p:cTn id="12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20000">
                                          <p:cBhvr additive="base">
                                            <p:cTn id="13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3" name="arrow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4500"/>
                                </p:stCondLst>
                                <p:childTnLst>
                                  <p:par>
                                    <p:cTn id="18" presetID="1" presetClass="exit" presetSubtype="0" fill="hold" grpId="1" nodeType="afterEffect">
                                      <p:stCondLst>
                                        <p:cond delay="300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3000"/>
                                            <p:tgtEl>
                                              <p:spTgt spid="10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" presetClass="exit" presetSubtype="8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26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9" presetID="2" presetClass="exit" presetSubtype="8" fill="hold" grpId="1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0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25" grpId="0" animBg="1"/>
          <p:bldP spid="1025" grpId="1" animBg="1"/>
          <p:bldP spid="35" grpId="0" animBg="1"/>
          <p:bldP spid="35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13" name="vlak 01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0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14" name="arrow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4500"/>
                                </p:stCondLst>
                                <p:childTnLst>
                                  <p:par>
                                    <p:cTn id="18" presetID="1" presetClass="exit" presetSubtype="0" fill="hold" grpId="1" nodeType="afterEffect">
                                      <p:stCondLst>
                                        <p:cond delay="300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10" presetClass="entr" presetSubtype="0" fill="hold" grpId="1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3000"/>
                                            <p:tgtEl>
                                              <p:spTgt spid="10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" presetClass="exit" presetSubtype="8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26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9" presetID="2" presetClass="exit" presetSubtype="8" fill="hold" grpId="2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0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25" grpId="1" animBg="1"/>
          <p:bldP spid="1025" grpId="2" animBg="1"/>
          <p:bldP spid="35" grpId="0" animBg="1"/>
          <p:bldP spid="35" grpId="1" animBg="1"/>
        </p:bldLst>
      </p:timing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904" y="548680"/>
            <a:ext cx="46958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491987" y="1824474"/>
            <a:ext cx="8377762" cy="2612585"/>
            <a:chOff x="47350" y="3111700"/>
            <a:chExt cx="8377762" cy="2612585"/>
          </a:xfrm>
        </p:grpSpPr>
        <p:grpSp>
          <p:nvGrpSpPr>
            <p:cNvPr id="21" name="Skupina 20"/>
            <p:cNvGrpSpPr/>
            <p:nvPr/>
          </p:nvGrpSpPr>
          <p:grpSpPr>
            <a:xfrm>
              <a:off x="1750235" y="4205911"/>
              <a:ext cx="6674877" cy="1518374"/>
              <a:chOff x="1741248" y="4200795"/>
              <a:chExt cx="6674877" cy="1518374"/>
            </a:xfrm>
          </p:grpSpPr>
          <p:grpSp>
            <p:nvGrpSpPr>
              <p:cNvPr id="37" name="Skupina 36"/>
              <p:cNvGrpSpPr/>
              <p:nvPr/>
            </p:nvGrpSpPr>
            <p:grpSpPr>
              <a:xfrm>
                <a:off x="1741248" y="4200795"/>
                <a:ext cx="5544596" cy="1518374"/>
                <a:chOff x="2792360" y="2081954"/>
                <a:chExt cx="6256260" cy="1750392"/>
              </a:xfrm>
            </p:grpSpPr>
            <p:grpSp>
              <p:nvGrpSpPr>
                <p:cNvPr id="24" name="Skupina 23"/>
                <p:cNvGrpSpPr/>
                <p:nvPr/>
              </p:nvGrpSpPr>
              <p:grpSpPr>
                <a:xfrm>
                  <a:off x="7062889" y="2139150"/>
                  <a:ext cx="1985731" cy="1693196"/>
                  <a:chOff x="4388462" y="3838505"/>
                  <a:chExt cx="1557677" cy="1415262"/>
                </a:xfrm>
              </p:grpSpPr>
              <p:pic>
                <p:nvPicPr>
                  <p:cNvPr id="25" name="Picture 9" descr="E:\nápady\škola\va 8.png"/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561495">
                    <a:off x="4388462" y="3838505"/>
                    <a:ext cx="1557677" cy="141526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6" name="Obdélník 25"/>
                  <p:cNvSpPr/>
                  <p:nvPr/>
                </p:nvSpPr>
                <p:spPr>
                  <a:xfrm>
                    <a:off x="4691609" y="4088333"/>
                    <a:ext cx="163509" cy="444850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27" name="Skupina 26"/>
                <p:cNvGrpSpPr/>
                <p:nvPr/>
              </p:nvGrpSpPr>
              <p:grpSpPr>
                <a:xfrm>
                  <a:off x="5590501" y="2081954"/>
                  <a:ext cx="1861873" cy="1289309"/>
                  <a:chOff x="4217501" y="2823703"/>
                  <a:chExt cx="1478311" cy="997652"/>
                </a:xfrm>
              </p:grpSpPr>
              <p:pic>
                <p:nvPicPr>
                  <p:cNvPr id="28" name="Picture 6" descr="E:\nápady\škola\va4.png"/>
                  <p:cNvPicPr>
                    <a:picLocks noChangeAspect="1" noChangeArrowheads="1"/>
                  </p:cNvPicPr>
                  <p:nvPr/>
                </p:nvPicPr>
                <p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561495">
                    <a:off x="4217501" y="2823703"/>
                    <a:ext cx="1478311" cy="9976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9" name="Obdélník 28"/>
                  <p:cNvSpPr/>
                  <p:nvPr/>
                </p:nvSpPr>
                <p:spPr>
                  <a:xfrm>
                    <a:off x="4598743" y="3078426"/>
                    <a:ext cx="165501" cy="411819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30" name="Skupina 29"/>
                <p:cNvGrpSpPr/>
                <p:nvPr/>
              </p:nvGrpSpPr>
              <p:grpSpPr>
                <a:xfrm>
                  <a:off x="2792360" y="2276875"/>
                  <a:ext cx="1868835" cy="1306354"/>
                  <a:chOff x="4676517" y="4363667"/>
                  <a:chExt cx="1550110" cy="1065236"/>
                </a:xfrm>
              </p:grpSpPr>
              <p:pic>
                <p:nvPicPr>
                  <p:cNvPr id="31" name="Picture 5" descr="E:\nápady\škola\va1.png"/>
                  <p:cNvPicPr>
                    <a:picLocks noChangeAspect="1" noChangeArrowheads="1"/>
                  </p:cNvPicPr>
                  <p:nvPr/>
                </p:nvPicPr>
                <p:blipFill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068">
                    <a:off x="4676517" y="4363667"/>
                    <a:ext cx="1550110" cy="1065236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32" name="Obdélník 31"/>
                  <p:cNvSpPr/>
                  <p:nvPr/>
                </p:nvSpPr>
                <p:spPr>
                  <a:xfrm>
                    <a:off x="5094016" y="4515621"/>
                    <a:ext cx="172892" cy="433979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  <p:grpSp>
              <p:nvGrpSpPr>
                <p:cNvPr id="3" name="Skupina 2"/>
                <p:cNvGrpSpPr/>
                <p:nvPr/>
              </p:nvGrpSpPr>
              <p:grpSpPr>
                <a:xfrm>
                  <a:off x="4272239" y="2274138"/>
                  <a:ext cx="1759727" cy="1249725"/>
                  <a:chOff x="4456381" y="4689016"/>
                  <a:chExt cx="1759727" cy="1249725"/>
                </a:xfrm>
              </p:grpSpPr>
              <p:pic>
                <p:nvPicPr>
                  <p:cNvPr id="33" name="Picture 8" descr="E:\nápady\škola\va 7.png"/>
                  <p:cNvPicPr>
                    <a:picLocks noChangeAspect="1" noChangeArrowheads="1"/>
                  </p:cNvPicPr>
                  <p:nvPr/>
                </p:nvPicPr>
                <p:blipFill>
                  <a:blip r:embed="rId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456381" y="4689016"/>
                    <a:ext cx="1759727" cy="1249725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36" name="Obdélník 35"/>
                  <p:cNvSpPr/>
                  <p:nvPr/>
                </p:nvSpPr>
                <p:spPr>
                  <a:xfrm>
                    <a:off x="4905079" y="4925235"/>
                    <a:ext cx="208442" cy="532210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</p:grpSp>
          <p:grpSp>
            <p:nvGrpSpPr>
              <p:cNvPr id="40" name="Skupina 39"/>
              <p:cNvGrpSpPr/>
              <p:nvPr/>
            </p:nvGrpSpPr>
            <p:grpSpPr>
              <a:xfrm>
                <a:off x="5771958" y="4233002"/>
                <a:ext cx="2644167" cy="1218575"/>
                <a:chOff x="5593510" y="4448984"/>
                <a:chExt cx="2312751" cy="1127963"/>
              </a:xfrm>
            </p:grpSpPr>
            <p:pic>
              <p:nvPicPr>
                <p:cNvPr id="41" name="Picture 7" descr="E:\nápady\škola\va 9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559396" y="4448984"/>
                  <a:ext cx="1346865" cy="112796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5" name="Obdélník 44"/>
                <p:cNvSpPr/>
                <p:nvPr/>
              </p:nvSpPr>
              <p:spPr>
                <a:xfrm>
                  <a:off x="5593510" y="4730235"/>
                  <a:ext cx="184731" cy="461665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endParaRPr lang="cs-CZ" sz="2400" b="1" dirty="0"/>
                </a:p>
              </p:txBody>
            </p:sp>
          </p:grpSp>
        </p:grpSp>
        <p:grpSp>
          <p:nvGrpSpPr>
            <p:cNvPr id="39" name="Skupina 38"/>
            <p:cNvGrpSpPr/>
            <p:nvPr/>
          </p:nvGrpSpPr>
          <p:grpSpPr>
            <a:xfrm>
              <a:off x="47350" y="3111700"/>
              <a:ext cx="3412083" cy="2252836"/>
              <a:chOff x="52971" y="1831312"/>
              <a:chExt cx="3090657" cy="1820788"/>
            </a:xfrm>
          </p:grpSpPr>
          <p:pic>
            <p:nvPicPr>
              <p:cNvPr id="1026" name="Picture 2" descr="E:\nápady\v9.gif"/>
              <p:cNvPicPr>
                <a:picLocks noChangeAspect="1" noChangeArrowheads="1" noCrop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71" y="1831312"/>
                <a:ext cx="3090657" cy="18207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8" name="TextovéPole 37"/>
              <p:cNvSpPr txBox="1"/>
              <p:nvPr/>
            </p:nvSpPr>
            <p:spPr>
              <a:xfrm>
                <a:off x="1402641" y="2126766"/>
                <a:ext cx="18473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3200" b="1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1969047" y="2391135"/>
            <a:ext cx="6535138" cy="917498"/>
            <a:chOff x="1870979" y="1233817"/>
            <a:chExt cx="6535138" cy="917498"/>
          </a:xfrm>
        </p:grpSpPr>
        <p:sp>
          <p:nvSpPr>
            <p:cNvPr id="23" name="TextovéPole 22"/>
            <p:cNvSpPr txBox="1"/>
            <p:nvPr/>
          </p:nvSpPr>
          <p:spPr>
            <a:xfrm>
              <a:off x="1870979" y="1233817"/>
              <a:ext cx="44916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 8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686004" y="1604731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FF00"/>
                  </a:solidFill>
                </a:rPr>
                <a:t>.</a:t>
              </a:r>
              <a:r>
                <a:rPr lang="cs-CZ" sz="2800" b="1" dirty="0" smtClean="0">
                  <a:solidFill>
                    <a:srgbClr val="FFFF00"/>
                  </a:solidFill>
                </a:rPr>
                <a:t> 9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806002" y="1628095"/>
              <a:ext cx="7425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- 40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177048" y="1599414"/>
              <a:ext cx="54854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FF00"/>
                  </a:solidFill>
                </a:rPr>
                <a:t>:</a:t>
              </a:r>
              <a:r>
                <a:rPr lang="cs-CZ" sz="2800" b="1" dirty="0" smtClean="0">
                  <a:solidFill>
                    <a:srgbClr val="FFFF00"/>
                  </a:solidFill>
                </a:rPr>
                <a:t> 8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453139" y="1581808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. 9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777419" y="1581807"/>
              <a:ext cx="6286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+ 7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62" name="Obdélník 61"/>
          <p:cNvSpPr/>
          <p:nvPr/>
        </p:nvSpPr>
        <p:spPr>
          <a:xfrm>
            <a:off x="-468560" y="3965123"/>
            <a:ext cx="9793088" cy="72008"/>
          </a:xfrm>
          <a:prstGeom prst="rect">
            <a:avLst/>
          </a:prstGeom>
          <a:solidFill>
            <a:schemeClr val="bg1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813" y="5207226"/>
            <a:ext cx="1614326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" name="Obláček 1024"/>
          <p:cNvSpPr/>
          <p:nvPr/>
        </p:nvSpPr>
        <p:spPr>
          <a:xfrm>
            <a:off x="7037325" y="4169467"/>
            <a:ext cx="1174767" cy="861798"/>
          </a:xfrm>
          <a:prstGeom prst="cloudCallout">
            <a:avLst>
              <a:gd name="adj1" fmla="val -36144"/>
              <a:gd name="adj2" fmla="val 75648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43</a:t>
            </a:r>
            <a:endParaRPr lang="cs-CZ" sz="4000" dirty="0"/>
          </a:p>
        </p:txBody>
      </p:sp>
      <p:sp>
        <p:nvSpPr>
          <p:cNvPr id="35" name="Obláček 34"/>
          <p:cNvSpPr/>
          <p:nvPr/>
        </p:nvSpPr>
        <p:spPr>
          <a:xfrm>
            <a:off x="5971447" y="4104510"/>
            <a:ext cx="2706566" cy="1097714"/>
          </a:xfrm>
          <a:prstGeom prst="cloudCallout">
            <a:avLst>
              <a:gd name="adj1" fmla="val -17979"/>
              <a:gd name="adj2" fmla="val 74913"/>
            </a:avLst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Zkusím stihnout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ještě jeden.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05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2" name="vlak 01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0" presetID="2" presetClass="entr" presetSubtype="1" fill="hold" nodeType="afterEffect" p14:presetBounceEnd="2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20000">
                                          <p:cBhvr additive="base">
                                            <p:cTn id="12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20000">
                                          <p:cBhvr additive="base">
                                            <p:cTn id="13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3" name="arrow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4500"/>
                                </p:stCondLst>
                                <p:childTnLst>
                                  <p:par>
                                    <p:cTn id="18" presetID="1" presetClass="exit" presetSubtype="0" fill="hold" grpId="1" nodeType="afterEffect">
                                      <p:stCondLst>
                                        <p:cond delay="300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3000"/>
                                            <p:tgtEl>
                                              <p:spTgt spid="10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" presetClass="exit" presetSubtype="8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26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9" presetID="2" presetClass="exit" presetSubtype="8" fill="hold" grpId="1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0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25" grpId="0" animBg="1"/>
          <p:bldP spid="1025" grpId="1" animBg="1"/>
          <p:bldP spid="35" grpId="0" animBg="1"/>
          <p:bldP spid="35" grpId="1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5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13" name="vlak 01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9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10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3" dur="2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  <p:subTnLst>
                                        <p:audio>
                                          <p:cMediaNode>
                                            <p:cTn display="0" masterRel="sameClick">
                                              <p:stCondLst>
                                                <p:cond evt="begin" delay="0">
                                                  <p:tn val="10"/>
                                                </p:cond>
                                              </p:stCondLst>
                                              <p:endCondLst>
                                                <p:cond evt="onStopAudio" delay="0">
                                                  <p:tgtEl>
                                                    <p:sldTgt/>
                                                  </p:tgtEl>
                                                </p:cond>
                                              </p:endCondLst>
                                            </p:cTn>
                                            <p:tgtEl>
                                              <p:sndTgt r:embed="rId14" name="arrow.wav"/>
                                            </p:tgtEl>
                                          </p:cMediaNode>
                                        </p:audio>
                                      </p:subTnLst>
                                    </p:cTn>
                                  </p:par>
                                  <p:par>
                                    <p:cTn id="14" presetID="10" presetClass="entr" presetSubtype="0" fill="hold" grpId="0" nodeType="withEffect">
                                      <p:stCondLst>
                                        <p:cond delay="20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3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7" fill="hold">
                                <p:stCondLst>
                                  <p:cond delay="4500"/>
                                </p:stCondLst>
                                <p:childTnLst>
                                  <p:par>
                                    <p:cTn id="18" presetID="1" presetClass="exit" presetSubtype="0" fill="hold" grpId="1" nodeType="afterEffect">
                                      <p:stCondLst>
                                        <p:cond delay="3000"/>
                                      </p:stCondLst>
                                      <p:childTnLst>
                                        <p:set>
                                          <p:cBhvr>
                                            <p:cTn id="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0" fill="hold">
                          <p:stCondLst>
                            <p:cond delay="indefinite"/>
                          </p:stCondLst>
                          <p:childTnLst>
                            <p:par>
                              <p:cTn id="2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2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4" dur="3000"/>
                                            <p:tgtEl>
                                              <p:spTgt spid="102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5" presetID="2" presetClass="exit" presetSubtype="8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26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7" dur="2000"/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  <p:par>
                                    <p:cTn id="29" presetID="2" presetClass="exit" presetSubtype="8" fill="hold" grpId="1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anim calcmode="lin" valueType="num">
                                          <p:cBhvr additive="base">
                                            <p:cTn id="30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0-ppt_w/2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1" dur="2000"/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ppt_y"/>
                                              </p:val>
                                            </p:tav>
                                          </p:tavLst>
                                        </p:anim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1999"/>
                                              </p:stCondLst>
                                            </p:cTn>
                                            <p:tgtEl>
                                              <p:spTgt spid="10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hidden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025" grpId="0" animBg="1"/>
          <p:bldP spid="1025" grpId="1" animBg="1"/>
          <p:bldP spid="35" grpId="0" animBg="1"/>
          <p:bldP spid="35" grpId="1" animBg="1"/>
        </p:bldLst>
      </p:timing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031" y="188640"/>
            <a:ext cx="4695825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0" name="Skupina 39"/>
          <p:cNvGrpSpPr/>
          <p:nvPr/>
        </p:nvGrpSpPr>
        <p:grpSpPr>
          <a:xfrm>
            <a:off x="9518419" y="2640949"/>
            <a:ext cx="8377762" cy="2612585"/>
            <a:chOff x="350914" y="2494003"/>
            <a:chExt cx="8377762" cy="2612585"/>
          </a:xfrm>
        </p:grpSpPr>
        <p:grpSp>
          <p:nvGrpSpPr>
            <p:cNvPr id="14" name="Skupina 13"/>
            <p:cNvGrpSpPr/>
            <p:nvPr/>
          </p:nvGrpSpPr>
          <p:grpSpPr>
            <a:xfrm>
              <a:off x="350914" y="2494003"/>
              <a:ext cx="8377762" cy="2612585"/>
              <a:chOff x="47350" y="3111700"/>
              <a:chExt cx="8377762" cy="2612585"/>
            </a:xfrm>
          </p:grpSpPr>
          <p:grpSp>
            <p:nvGrpSpPr>
              <p:cNvPr id="15" name="Skupina 14"/>
              <p:cNvGrpSpPr/>
              <p:nvPr/>
            </p:nvGrpSpPr>
            <p:grpSpPr>
              <a:xfrm>
                <a:off x="1750235" y="4205911"/>
                <a:ext cx="6674877" cy="1518374"/>
                <a:chOff x="1741248" y="4200795"/>
                <a:chExt cx="6674877" cy="1518374"/>
              </a:xfrm>
            </p:grpSpPr>
            <p:grpSp>
              <p:nvGrpSpPr>
                <p:cNvPr id="19" name="Skupina 18"/>
                <p:cNvGrpSpPr/>
                <p:nvPr/>
              </p:nvGrpSpPr>
              <p:grpSpPr>
                <a:xfrm>
                  <a:off x="1741248" y="4200795"/>
                  <a:ext cx="5544596" cy="1518374"/>
                  <a:chOff x="2792360" y="2081954"/>
                  <a:chExt cx="6256260" cy="1750392"/>
                </a:xfrm>
              </p:grpSpPr>
              <p:grpSp>
                <p:nvGrpSpPr>
                  <p:cNvPr id="23" name="Skupina 22"/>
                  <p:cNvGrpSpPr/>
                  <p:nvPr/>
                </p:nvGrpSpPr>
                <p:grpSpPr>
                  <a:xfrm>
                    <a:off x="7062889" y="2139150"/>
                    <a:ext cx="1985731" cy="1693196"/>
                    <a:chOff x="4388462" y="3838505"/>
                    <a:chExt cx="1557677" cy="1415262"/>
                  </a:xfrm>
                </p:grpSpPr>
                <p:pic>
                  <p:nvPicPr>
                    <p:cNvPr id="33" name="Picture 9" descr="E:\nápady\škola\va 8.png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 rot="21561495">
                      <a:off x="4388462" y="3838505"/>
                      <a:ext cx="1557677" cy="1415262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34" name="Obdélník 33"/>
                    <p:cNvSpPr/>
                    <p:nvPr/>
                  </p:nvSpPr>
                  <p:spPr>
                    <a:xfrm>
                      <a:off x="4691609" y="4088333"/>
                      <a:ext cx="163509" cy="444850"/>
                    </a:xfrm>
                    <a:prstGeom prst="rect">
                      <a:avLst/>
                    </a:prstGeom>
                  </p:spPr>
                  <p:txBody>
                    <a:bodyPr wrap="none">
                      <a:spAutoFit/>
                    </a:bodyPr>
                    <a:lstStyle/>
                    <a:p>
                      <a:endParaRPr lang="cs-CZ" sz="2400" b="1" dirty="0"/>
                    </a:p>
                  </p:txBody>
                </p:sp>
              </p:grpSp>
              <p:grpSp>
                <p:nvGrpSpPr>
                  <p:cNvPr id="24" name="Skupina 23"/>
                  <p:cNvGrpSpPr/>
                  <p:nvPr/>
                </p:nvGrpSpPr>
                <p:grpSpPr>
                  <a:xfrm>
                    <a:off x="5590501" y="2081954"/>
                    <a:ext cx="1861873" cy="1289309"/>
                    <a:chOff x="4217501" y="2823703"/>
                    <a:chExt cx="1478311" cy="997652"/>
                  </a:xfrm>
                </p:grpSpPr>
                <p:pic>
                  <p:nvPicPr>
                    <p:cNvPr id="31" name="Picture 6" descr="E:\nápady\škola\va4.png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 rot="21561495">
                      <a:off x="4217501" y="2823703"/>
                      <a:ext cx="1478311" cy="997652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32" name="Obdélník 31"/>
                    <p:cNvSpPr/>
                    <p:nvPr/>
                  </p:nvSpPr>
                  <p:spPr>
                    <a:xfrm>
                      <a:off x="4598743" y="3078426"/>
                      <a:ext cx="165501" cy="411819"/>
                    </a:xfrm>
                    <a:prstGeom prst="rect">
                      <a:avLst/>
                    </a:prstGeom>
                  </p:spPr>
                  <p:txBody>
                    <a:bodyPr wrap="none">
                      <a:spAutoFit/>
                    </a:bodyPr>
                    <a:lstStyle/>
                    <a:p>
                      <a:endParaRPr lang="cs-CZ" sz="2400" b="1" dirty="0"/>
                    </a:p>
                  </p:txBody>
                </p:sp>
              </p:grpSp>
              <p:grpSp>
                <p:nvGrpSpPr>
                  <p:cNvPr id="25" name="Skupina 24"/>
                  <p:cNvGrpSpPr/>
                  <p:nvPr/>
                </p:nvGrpSpPr>
                <p:grpSpPr>
                  <a:xfrm>
                    <a:off x="2792360" y="2276875"/>
                    <a:ext cx="1868835" cy="1306354"/>
                    <a:chOff x="4676517" y="4363667"/>
                    <a:chExt cx="1550110" cy="1065236"/>
                  </a:xfrm>
                </p:grpSpPr>
                <p:pic>
                  <p:nvPicPr>
                    <p:cNvPr id="29" name="Picture 5" descr="E:\nápady\škola\va1.png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6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 rot="10068">
                      <a:off x="4676517" y="4363667"/>
                      <a:ext cx="1550110" cy="1065236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30" name="Obdélník 29"/>
                    <p:cNvSpPr/>
                    <p:nvPr/>
                  </p:nvSpPr>
                  <p:spPr>
                    <a:xfrm>
                      <a:off x="5094016" y="4515621"/>
                      <a:ext cx="172892" cy="433979"/>
                    </a:xfrm>
                    <a:prstGeom prst="rect">
                      <a:avLst/>
                    </a:prstGeom>
                  </p:spPr>
                  <p:txBody>
                    <a:bodyPr wrap="none">
                      <a:spAutoFit/>
                    </a:bodyPr>
                    <a:lstStyle/>
                    <a:p>
                      <a:endParaRPr lang="cs-CZ" sz="2400" b="1" dirty="0"/>
                    </a:p>
                  </p:txBody>
                </p:sp>
              </p:grpSp>
              <p:grpSp>
                <p:nvGrpSpPr>
                  <p:cNvPr id="26" name="Skupina 25"/>
                  <p:cNvGrpSpPr/>
                  <p:nvPr/>
                </p:nvGrpSpPr>
                <p:grpSpPr>
                  <a:xfrm>
                    <a:off x="4272239" y="2274138"/>
                    <a:ext cx="1759727" cy="1249725"/>
                    <a:chOff x="4456381" y="4689016"/>
                    <a:chExt cx="1759727" cy="1249725"/>
                  </a:xfrm>
                </p:grpSpPr>
                <p:pic>
                  <p:nvPicPr>
                    <p:cNvPr id="27" name="Picture 8" descr="E:\nápady\škola\va 7.png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7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4456381" y="4689016"/>
                      <a:ext cx="1759727" cy="1249725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28" name="Obdélník 27"/>
                    <p:cNvSpPr/>
                    <p:nvPr/>
                  </p:nvSpPr>
                  <p:spPr>
                    <a:xfrm>
                      <a:off x="4905079" y="4925235"/>
                      <a:ext cx="208442" cy="532210"/>
                    </a:xfrm>
                    <a:prstGeom prst="rect">
                      <a:avLst/>
                    </a:prstGeom>
                  </p:spPr>
                  <p:txBody>
                    <a:bodyPr wrap="none">
                      <a:spAutoFit/>
                    </a:bodyPr>
                    <a:lstStyle/>
                    <a:p>
                      <a:endParaRPr lang="cs-CZ" sz="2400" b="1" dirty="0"/>
                    </a:p>
                  </p:txBody>
                </p:sp>
              </p:grpSp>
            </p:grpSp>
            <p:grpSp>
              <p:nvGrpSpPr>
                <p:cNvPr id="20" name="Skupina 19"/>
                <p:cNvGrpSpPr/>
                <p:nvPr/>
              </p:nvGrpSpPr>
              <p:grpSpPr>
                <a:xfrm>
                  <a:off x="5771958" y="4233002"/>
                  <a:ext cx="2644167" cy="1218575"/>
                  <a:chOff x="5593510" y="4448984"/>
                  <a:chExt cx="2312751" cy="1127963"/>
                </a:xfrm>
              </p:grpSpPr>
              <p:pic>
                <p:nvPicPr>
                  <p:cNvPr id="21" name="Picture 7" descr="E:\nápady\škola\va 9.png"/>
                  <p:cNvPicPr>
                    <a:picLocks noChangeAspect="1" noChangeArrowheads="1"/>
                  </p:cNvPicPr>
                  <p:nvPr/>
                </p:nvPicPr>
                <p:blipFill>
                  <a:blip r:embed="rId8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6559396" y="4448984"/>
                    <a:ext cx="1346865" cy="112796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2" name="Obdélník 21"/>
                  <p:cNvSpPr/>
                  <p:nvPr/>
                </p:nvSpPr>
                <p:spPr>
                  <a:xfrm>
                    <a:off x="5593510" y="4730235"/>
                    <a:ext cx="184731" cy="461665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endParaRPr lang="cs-CZ" sz="2400" b="1" dirty="0"/>
                  </a:p>
                </p:txBody>
              </p:sp>
            </p:grpSp>
          </p:grpSp>
          <p:grpSp>
            <p:nvGrpSpPr>
              <p:cNvPr id="16" name="Skupina 15"/>
              <p:cNvGrpSpPr/>
              <p:nvPr/>
            </p:nvGrpSpPr>
            <p:grpSpPr>
              <a:xfrm>
                <a:off x="47350" y="3111700"/>
                <a:ext cx="3412083" cy="2252836"/>
                <a:chOff x="52971" y="1831312"/>
                <a:chExt cx="3090657" cy="1820788"/>
              </a:xfrm>
            </p:grpSpPr>
            <p:pic>
              <p:nvPicPr>
                <p:cNvPr id="17" name="Picture 2" descr="E:\nápady\v9.gif"/>
                <p:cNvPicPr>
                  <a:picLocks noChangeAspect="1" noChangeArrowheads="1" noCrop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971" y="1831312"/>
                  <a:ext cx="3090657" cy="182078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8" name="TextovéPole 17"/>
                <p:cNvSpPr txBox="1"/>
                <p:nvPr/>
              </p:nvSpPr>
              <p:spPr>
                <a:xfrm>
                  <a:off x="1402641" y="2126766"/>
                  <a:ext cx="184731" cy="5847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3200" b="1" dirty="0"/>
                </a:p>
              </p:txBody>
            </p:sp>
          </p:grpSp>
        </p:grpSp>
        <p:sp>
          <p:nvSpPr>
            <p:cNvPr id="35" name="TextovéPole 34"/>
            <p:cNvSpPr txBox="1"/>
            <p:nvPr/>
          </p:nvSpPr>
          <p:spPr>
            <a:xfrm>
              <a:off x="2657389" y="3724404"/>
              <a:ext cx="61106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FF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A</a:t>
              </a:r>
              <a:endPara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911097" y="3724404"/>
              <a:ext cx="62869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FF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H</a:t>
              </a:r>
              <a:endPara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91276" y="3700540"/>
              <a:ext cx="65915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FF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O</a:t>
              </a:r>
              <a:endPara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404121" y="3754924"/>
              <a:ext cx="42030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00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J</a:t>
              </a:r>
              <a:endPara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00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633972" y="3700540"/>
              <a:ext cx="649537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spc="50" dirty="0" smtClean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rgbClr val="FFFF00">
                      <a:alpha val="95000"/>
                    </a:srgb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rPr>
                <a:t>!!</a:t>
              </a:r>
              <a:endParaRPr lang="cs-CZ" sz="54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60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0">
        <p14:doors dir="vert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L -1.02257 0.0104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128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2" presetClass="exit" presetSubtype="8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3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1907704" y="4509120"/>
            <a:ext cx="5976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Vlastní tvorba (pozadí, lokomotiva, vagonky).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3539314" y="1670900"/>
            <a:ext cx="2065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Použité zdroje:</a:t>
            </a:r>
            <a:endParaRPr lang="cs-CZ" sz="2400" u="sng" dirty="0"/>
          </a:p>
        </p:txBody>
      </p:sp>
      <p:sp>
        <p:nvSpPr>
          <p:cNvPr id="4" name="Obdélník 3"/>
          <p:cNvSpPr/>
          <p:nvPr/>
        </p:nvSpPr>
        <p:spPr>
          <a:xfrm>
            <a:off x="2267744" y="2767505"/>
            <a:ext cx="5184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Sluníčko:</a:t>
            </a:r>
          </a:p>
          <a:p>
            <a:r>
              <a:rPr lang="cs-CZ" dirty="0" smtClean="0"/>
              <a:t>http</a:t>
            </a:r>
            <a:r>
              <a:rPr lang="cs-CZ" dirty="0"/>
              <a:t>://www.gify.nou.cz/r_slunce_soubory/2.gif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67744" y="2137765"/>
            <a:ext cx="4824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Běžec:</a:t>
            </a:r>
          </a:p>
          <a:p>
            <a:r>
              <a:rPr lang="cs-CZ" dirty="0" smtClean="0"/>
              <a:t>http</a:t>
            </a:r>
            <a:r>
              <a:rPr lang="cs-CZ" dirty="0"/>
              <a:t>://www.gify.nou.cz/s_beh_soubory/be2.gif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67744" y="3429000"/>
            <a:ext cx="53473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Vlak (</a:t>
            </a:r>
            <a:r>
              <a:rPr lang="cs-CZ" dirty="0" err="1" smtClean="0">
                <a:solidFill>
                  <a:srgbClr val="FF0000"/>
                </a:solidFill>
              </a:rPr>
              <a:t>gif</a:t>
            </a:r>
            <a:r>
              <a:rPr lang="cs-CZ" dirty="0" smtClean="0">
                <a:solidFill>
                  <a:srgbClr val="FF0000"/>
                </a:solidFill>
              </a:rPr>
              <a:t>):</a:t>
            </a:r>
          </a:p>
          <a:p>
            <a:r>
              <a:rPr lang="cs-CZ" dirty="0" smtClean="0"/>
              <a:t>http</a:t>
            </a:r>
            <a:r>
              <a:rPr lang="cs-CZ" dirty="0"/>
              <a:t>://www.gify.nou.cz/do8_vlak_soubory/v2.gif</a:t>
            </a:r>
          </a:p>
        </p:txBody>
      </p:sp>
    </p:spTree>
    <p:extLst>
      <p:ext uri="{BB962C8B-B14F-4D97-AF65-F5344CB8AC3E}">
        <p14:creationId xmlns:p14="http://schemas.microsoft.com/office/powerpoint/2010/main" val="13938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esta vlakem s násobilko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Cesta vlakem s násobilkou</Template>
  <TotalTime>10</TotalTime>
  <Words>1351</Words>
  <Application>Microsoft Office PowerPoint</Application>
  <PresentationFormat>Předvádění na obrazovce (4:3)</PresentationFormat>
  <Paragraphs>399</Paragraphs>
  <Slides>41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Cesta vlakem s násobilkou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4</cp:revision>
  <dcterms:created xsi:type="dcterms:W3CDTF">2012-06-11T18:05:34Z</dcterms:created>
  <dcterms:modified xsi:type="dcterms:W3CDTF">2012-06-18T15:05:59Z</dcterms:modified>
</cp:coreProperties>
</file>