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B31C8-6595-4523-AEA6-794B5537541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F714A6-550A-4EEF-AF97-4EFCDDE0BB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407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VY_32_INOVACE_15_6_ KONTROLNÍ PĚTIMINUTOVKA Č. 1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109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9029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</a:t>
            </a:r>
            <a:endParaRPr lang="cs-CZ" sz="66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2627784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Šestý ročník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Histori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28436" y="2776726"/>
            <a:ext cx="9217648" cy="2308458"/>
          </a:xfrm>
          <a:prstGeom prst="rect">
            <a:avLst/>
          </a:prstGeom>
        </p:spPr>
      </p:pic>
    </p:spTree>
  </p:cSld>
  <p:clrMapOvr>
    <a:masterClrMapping/>
  </p:clrMapOvr>
  <p:transition advTm="1595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VĚDA, KTERÁ ZKOUMÁ A POPISUJE DĚJINY LIDSTVA A ZVÍŘAT.</a:t>
            </a:r>
          </a:p>
          <a:p>
            <a:pPr lvl="0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tato definice správná? Rozhodni. Napiš ANO nebo NE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Zástupný symbol pro obsah 5" descr="6292f5e8e8_20413528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144737"/>
            <a:ext cx="4316288" cy="3229144"/>
          </a:xfrm>
        </p:spPr>
      </p:pic>
    </p:spTree>
  </p:cSld>
  <p:clrMapOvr>
    <a:masterClrMapping/>
  </p:clrMapOvr>
  <p:transition advTm="4536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sz="5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DĚJEPIS</a:t>
            </a:r>
            <a:r>
              <a:rPr lang="cs-CZ" sz="5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vědecká disciplína nebo vyučovací předmět na základní škole?</a:t>
            </a:r>
          </a:p>
          <a:p>
            <a:pPr lvl="0"/>
            <a:r>
              <a:rPr lang="cs-CZ" sz="5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Zástupný symbol pro obsah 8" descr="185d2cb3ac_578694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57725" y="2301946"/>
            <a:ext cx="4306763" cy="2927253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cs-CZ" sz="7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HISTORICKÉ PRAMENY </a:t>
            </a:r>
            <a:r>
              <a:rPr lang="cs-CZ" sz="7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DĚLÍME NA:</a:t>
            </a:r>
          </a:p>
          <a:p>
            <a:pPr lvl="0"/>
            <a:r>
              <a:rPr lang="cs-CZ" sz="7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 HMOTNÉ</a:t>
            </a:r>
          </a:p>
          <a:p>
            <a:pPr lvl="0"/>
            <a:r>
              <a:rPr lang="cs-CZ" sz="7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 NEHMOTNÉ</a:t>
            </a:r>
          </a:p>
          <a:p>
            <a:pPr lvl="0"/>
            <a:r>
              <a:rPr lang="cs-CZ" sz="7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 DUŠEVNÍ?</a:t>
            </a:r>
          </a:p>
          <a:p>
            <a:pPr lvl="0"/>
            <a:endParaRPr lang="cs-CZ" sz="7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nebo NE?</a:t>
            </a:r>
          </a:p>
          <a:p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2204864"/>
            <a:ext cx="4698643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toto do pramenů hmotných nebo nehmotných?</a:t>
            </a:r>
          </a:p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477" y="1772816"/>
            <a:ext cx="4704523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6254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toto do pramenů hmotných nebo nehmotných?</a:t>
            </a:r>
          </a:p>
          <a:p>
            <a:pPr lvl="0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830" y="2132856"/>
            <a:ext cx="473886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80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Autofit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toto do pramenů hmotných nebo nehmotných?</a:t>
            </a:r>
          </a:p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</p:txBody>
      </p:sp>
      <p:pic>
        <p:nvPicPr>
          <p:cNvPr id="6" name="Zástupný symbol pro obsah 5" descr="mec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27984" y="2139362"/>
            <a:ext cx="4536504" cy="3404505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století je v tomto letopočtu?</a:t>
            </a:r>
          </a:p>
          <a:p>
            <a:pPr lvl="0"/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995 n.l. </a:t>
            </a:r>
          </a:p>
          <a:p>
            <a:pPr lvl="0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století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9398" y="2492896"/>
            <a:ext cx="4969309" cy="2419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jakém tisíciletí je tento letopočet?</a:t>
            </a:r>
          </a:p>
          <a:p>
            <a:pPr lvl="0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2011 n.l.</a:t>
            </a:r>
          </a:p>
          <a:p>
            <a:pPr lvl="0"/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tisíciletí?</a:t>
            </a:r>
          </a:p>
        </p:txBody>
      </p:sp>
      <p:pic>
        <p:nvPicPr>
          <p:cNvPr id="6" name="Zástupný symbol pro obsah 5" descr="urb21-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025591"/>
            <a:ext cx="4316288" cy="3453030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událost označuje v křesťanském kalendáři rok 0?</a:t>
            </a:r>
          </a:p>
          <a:p>
            <a:pPr lvl="0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435" y="1556792"/>
            <a:ext cx="4103581" cy="4368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správně seřazena tato historická období od nejstaršího k nejmladšímu?</a:t>
            </a:r>
            <a:endParaRPr lang="cs-CZ" sz="7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nebo NE</a:t>
            </a:r>
          </a:p>
          <a:p>
            <a:endParaRPr lang="cs-CZ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 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MODERNÍ DĚJINY – NOVÁ DOBA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BEDNAŘÍKOVÁ, Jarmila</a:t>
            </a:r>
            <a:r>
              <a:rPr lang="cs-CZ" sz="2400" dirty="0" smtClean="0"/>
              <a:t>. </a:t>
            </a:r>
            <a:r>
              <a:rPr lang="cs-CZ" sz="2400" b="1" dirty="0" smtClean="0"/>
              <a:t>KYSUČAN, Lubor. FEJFUŠOVÁ, Marie.</a:t>
            </a:r>
            <a:r>
              <a:rPr lang="cs-CZ" sz="2400" dirty="0" smtClean="0"/>
              <a:t> </a:t>
            </a:r>
            <a:r>
              <a:rPr lang="cs-CZ" sz="2400" b="1" i="1" dirty="0" smtClean="0"/>
              <a:t>Dějepis pro 6. ročník. Pravěk a starověk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Brno: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2007.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80-7289-082-4.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11653/2007-22 dne 15. května 2007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853558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nd05.jxs.cz/426/256/61c39a4508_83833014_o2.png</a:t>
            </a:r>
          </a:p>
          <a:p>
            <a:r>
              <a:rPr lang="cs-CZ" dirty="0"/>
              <a:t>http://</a:t>
            </a:r>
            <a:r>
              <a:rPr lang="cs-CZ" dirty="0" smtClean="0"/>
              <a:t>nd01.jxs.cz/393/053/6292f5e8e8_20413528_o2.jpg</a:t>
            </a:r>
          </a:p>
          <a:p>
            <a:r>
              <a:rPr lang="cs-CZ" dirty="0"/>
              <a:t>http://</a:t>
            </a:r>
            <a:r>
              <a:rPr lang="cs-CZ" dirty="0" smtClean="0"/>
              <a:t>nd01.jxs.cz/629/782/185d2cb3ac_578694_o2.jpg</a:t>
            </a:r>
          </a:p>
          <a:p>
            <a:r>
              <a:rPr lang="cs-CZ" dirty="0"/>
              <a:t>http://</a:t>
            </a:r>
            <a:r>
              <a:rPr lang="cs-CZ" dirty="0" smtClean="0"/>
              <a:t>kolicin.webzdarma.cz/img/historie/detail/oh4.jpg</a:t>
            </a:r>
          </a:p>
          <a:p>
            <a:r>
              <a:rPr lang="cs-CZ" dirty="0"/>
              <a:t>http://</a:t>
            </a:r>
            <a:r>
              <a:rPr lang="cs-CZ" dirty="0" smtClean="0"/>
              <a:t>g.denik.cz/69/e6/cizmar_kostry_horninamesti_1_denik-380.jpg</a:t>
            </a:r>
          </a:p>
          <a:p>
            <a:r>
              <a:rPr lang="cs-CZ" dirty="0"/>
              <a:t>http://</a:t>
            </a:r>
            <a:r>
              <a:rPr lang="cs-CZ" dirty="0" smtClean="0"/>
              <a:t>img7.ct24.cz/cache/900x507/article/29/2861/286099.jpg</a:t>
            </a:r>
          </a:p>
          <a:p>
            <a:r>
              <a:rPr lang="cs-CZ" dirty="0"/>
              <a:t>http://</a:t>
            </a:r>
            <a:r>
              <a:rPr lang="cs-CZ" dirty="0" smtClean="0"/>
              <a:t>www.elfove.mysteria.cz/mec.jpg</a:t>
            </a:r>
          </a:p>
          <a:p>
            <a:r>
              <a:rPr lang="cs-CZ" dirty="0"/>
              <a:t>http://</a:t>
            </a:r>
            <a:r>
              <a:rPr lang="cs-CZ" dirty="0" smtClean="0"/>
              <a:t>www.slovane.cz/foto/hrad/klucov/klucov01.jpg</a:t>
            </a:r>
          </a:p>
          <a:p>
            <a:r>
              <a:rPr lang="cs-CZ" dirty="0"/>
              <a:t>http://</a:t>
            </a:r>
            <a:r>
              <a:rPr lang="cs-CZ" dirty="0" smtClean="0"/>
              <a:t>www.hybrid.cz/obrazky/urb21-2.jpg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www.scripturalrosary.org/images/nativity2.jpg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880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846</TotalTime>
  <Words>405</Words>
  <Application>Microsoft Office PowerPoint</Application>
  <PresentationFormat>Předvádění na obrazovce (4:3)</PresentationFormat>
  <Paragraphs>76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VY_32_INOVACE_15_6_ KONTROLNÍ PĚTIMINUTOVKA Č. 1 Číslo projektu: CZ.1.07/1.4.00/21.1115</vt:lpstr>
      <vt:lpstr>ANOTACE:</vt:lpstr>
      <vt:lpstr>PĚTIMINUTOVKA č. 1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218</cp:revision>
  <dcterms:created xsi:type="dcterms:W3CDTF">2010-11-17T11:41:48Z</dcterms:created>
  <dcterms:modified xsi:type="dcterms:W3CDTF">2012-10-16T16:28:04Z</dcterms:modified>
</cp:coreProperties>
</file>