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1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A017DD-CF18-4DEB-8521-CDE9507B4B4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1CEF04-61CF-49C8-A03D-5A7CDAB6CE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938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VY_32_INOVACE_16_6_ KONTROLNÍ PĚTIMINUTOVKA Č. 2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8503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27877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2</a:t>
            </a:r>
            <a:endParaRPr lang="cs-CZ" sz="6600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2627784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Šestý ročník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Histori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28436" y="2776726"/>
            <a:ext cx="9217648" cy="2308458"/>
          </a:xfrm>
          <a:prstGeom prst="rect">
            <a:avLst/>
          </a:prstGeom>
        </p:spPr>
      </p:pic>
    </p:spTree>
  </p:cSld>
  <p:clrMapOvr>
    <a:masterClrMapping/>
  </p:clrMapOvr>
  <p:transition advTm="15958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5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znamená v dějepise zkratka PŘ.N.L.</a:t>
            </a:r>
            <a:endParaRPr lang="cs-CZ" sz="5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199" y="1700808"/>
            <a:ext cx="3956315" cy="4264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365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sz="5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do HMOTNÝCH PRAMENŮ městská kronika?</a:t>
            </a:r>
            <a:endParaRPr lang="cs-CZ" sz="5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5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5486" y="1700808"/>
            <a:ext cx="4951478" cy="3551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s-CZ" sz="7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mezi nehmotné prameny LIDSKÁ KOSTRA?</a:t>
            </a:r>
            <a:endParaRPr lang="cs-CZ" sz="7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7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 nebo NE?</a:t>
            </a:r>
          </a:p>
          <a:p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324" y="908720"/>
            <a:ext cx="4338228" cy="5784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0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jaká 3 období dělíme PRAVĚK?</a:t>
            </a:r>
          </a:p>
          <a:p>
            <a:pPr lvl="0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Zástupný symbol pro obsah 7" descr="43f926f4b0_577667_o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50751" y="2060848"/>
            <a:ext cx="4720575" cy="3672408"/>
          </a:xfrm>
        </p:spPr>
      </p:pic>
    </p:spTree>
  </p:cSld>
  <p:clrMapOvr>
    <a:masterClrMapping/>
  </p:clrMapOvr>
  <p:transition advTm="46254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čeho získala tyto tři období PRAVĚKU svůj název?</a:t>
            </a:r>
          </a:p>
          <a:p>
            <a:pPr lvl="0"/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206" y="1700808"/>
            <a:ext cx="4718613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80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Autofit/>
          </a:bodyPr>
          <a:lstStyle/>
          <a:p>
            <a:pPr lvl="0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jaká 4 období dělíme DOBU KAMENNOU?</a:t>
            </a:r>
          </a:p>
          <a:p>
            <a:pPr lvl="0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</a:p>
        </p:txBody>
      </p:sp>
      <p:pic>
        <p:nvPicPr>
          <p:cNvPr id="7" name="Zástupný symbol pro obsah 6" descr="mamutu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59002" y="2132856"/>
            <a:ext cx="4584998" cy="3744416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s-CZ" sz="8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století je v tomto letopočtu?</a:t>
            </a:r>
          </a:p>
          <a:p>
            <a:pPr lvl="0"/>
            <a:r>
              <a:rPr lang="cs-CZ" sz="8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863 n.l. </a:t>
            </a:r>
          </a:p>
          <a:p>
            <a:pPr lvl="0"/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století</a:t>
            </a: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9" y="2060847"/>
            <a:ext cx="4878644" cy="3617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0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jakém tisíciletí je tento letopočet?</a:t>
            </a:r>
          </a:p>
          <a:p>
            <a:pPr lvl="0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1492 n.l.</a:t>
            </a:r>
          </a:p>
          <a:p>
            <a:pPr lvl="0"/>
            <a:endParaRPr lang="cs-CZ" sz="36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tisíciletí?</a:t>
            </a:r>
          </a:p>
        </p:txBody>
      </p:sp>
      <p:pic>
        <p:nvPicPr>
          <p:cNvPr id="7" name="Zástupný symbol pro obsah 6" descr="220px-Vangelis_-_1492_Conquest_of_Paradise_(alternate_cover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99539" y="1719996"/>
            <a:ext cx="4320933" cy="4301292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asi vznikla naše planeta země?</a:t>
            </a:r>
          </a:p>
          <a:p>
            <a:pPr lvl="0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správnou možnost</a:t>
            </a: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853136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před 9 miliardami let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před 6 miliardami let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před 4 miliardami let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před 2 miliardami let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cs-CZ" sz="8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správně seřazena tato historická období od nejstaršího k nejmladšímu?</a:t>
            </a:r>
            <a:endParaRPr lang="cs-CZ" sz="7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 nebo NE</a:t>
            </a:r>
          </a:p>
          <a:p>
            <a:endParaRPr lang="cs-CZ" sz="3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STAROVĚK </a:t>
            </a: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</a:t>
            </a: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NOVOVĚK</a:t>
            </a: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MODERNÍ DĚJINY – NOVÁ DOBA</a:t>
            </a:r>
          </a:p>
        </p:txBody>
      </p:sp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BEDNAŘÍKOVÁ, Jarmila</a:t>
            </a:r>
            <a:r>
              <a:rPr lang="cs-CZ" sz="2400" dirty="0" smtClean="0"/>
              <a:t>. </a:t>
            </a:r>
            <a:r>
              <a:rPr lang="cs-CZ" sz="2400" b="1" dirty="0" smtClean="0"/>
              <a:t>KYSUČAN, Lubor. FEJFUŠOVÁ, Marie.</a:t>
            </a:r>
            <a:r>
              <a:rPr lang="cs-CZ" sz="2400" dirty="0" smtClean="0"/>
              <a:t> </a:t>
            </a:r>
            <a:r>
              <a:rPr lang="cs-CZ" sz="2400" b="1" i="1" dirty="0" smtClean="0"/>
              <a:t>Dějepis pro 6. ročník. Pravěk a starověk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Brno: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2007.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80-7289-082-4.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11653/2007-22 dne 15. května 2007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6958943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/>
              <a:t>http://nd05.jxs.cz/426/256/61c39a4508_83833014_o2.png</a:t>
            </a:r>
          </a:p>
          <a:p>
            <a:r>
              <a:rPr lang="cs-CZ" b="1" dirty="0"/>
              <a:t>http://</a:t>
            </a:r>
            <a:r>
              <a:rPr lang="cs-CZ" b="1" dirty="0" smtClean="0"/>
              <a:t>www.renesance-gabreta.cz/homo-sapiens</a:t>
            </a:r>
          </a:p>
          <a:p>
            <a:r>
              <a:rPr lang="cs-CZ" b="1" dirty="0"/>
              <a:t>http://4.bp.blogspot.com/-</a:t>
            </a:r>
            <a:r>
              <a:rPr lang="cs-CZ" b="1" dirty="0" smtClean="0"/>
              <a:t>YsgdiMjYIhc/TV5XC0mHQsI/AAAAAAAAA1I/Ul-JIQLCvuQ/s1600/kroniky.jpg</a:t>
            </a:r>
          </a:p>
          <a:p>
            <a:r>
              <a:rPr lang="cs-CZ" b="1" dirty="0"/>
              <a:t>http://</a:t>
            </a:r>
            <a:r>
              <a:rPr lang="cs-CZ" b="1" dirty="0" smtClean="0"/>
              <a:t>nd02.jxs.cz/304/086/bf69b14f15_58721326_o2.jpg</a:t>
            </a:r>
          </a:p>
          <a:p>
            <a:r>
              <a:rPr lang="cs-CZ" b="1" dirty="0"/>
              <a:t>http://</a:t>
            </a:r>
            <a:r>
              <a:rPr lang="cs-CZ" b="1" dirty="0" smtClean="0"/>
              <a:t>nd01.jxs.cz/180/632/43f926f4b0_577667_o2.jpg</a:t>
            </a:r>
          </a:p>
          <a:p>
            <a:r>
              <a:rPr lang="cs-CZ" b="1" dirty="0"/>
              <a:t>http://</a:t>
            </a:r>
            <a:r>
              <a:rPr lang="cs-CZ" b="1" dirty="0" smtClean="0"/>
              <a:t>www.grupoescolar.com/a/b/82C92.jpg</a:t>
            </a:r>
          </a:p>
          <a:p>
            <a:r>
              <a:rPr lang="cs-CZ" b="1" dirty="0"/>
              <a:t>http://</a:t>
            </a:r>
            <a:r>
              <a:rPr lang="cs-CZ" b="1" dirty="0" smtClean="0"/>
              <a:t>dejepisnezapisky.blogerka.cz/obrazky/dejepisnezapisky.blogerka.cz/mamutu.gif</a:t>
            </a:r>
          </a:p>
          <a:p>
            <a:r>
              <a:rPr lang="cs-CZ" b="1" dirty="0"/>
              <a:t>http://</a:t>
            </a:r>
            <a:r>
              <a:rPr lang="cs-CZ" b="1" dirty="0" smtClean="0"/>
              <a:t>leccos.com/pics/pic/ducove.jpg</a:t>
            </a:r>
          </a:p>
          <a:p>
            <a:r>
              <a:rPr lang="cs-CZ" b="1" dirty="0"/>
              <a:t>http://www.coverfutur.com/wallpaper/1492%20christophe%20colomb/1492christophecolomb.jpg</a:t>
            </a:r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8425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851</TotalTime>
  <Words>404</Words>
  <Application>Microsoft Office PowerPoint</Application>
  <PresentationFormat>Předvádění na obrazovce (4:3)</PresentationFormat>
  <Paragraphs>72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VY_32_INOVACE_16_6_ KONTROLNÍ PĚTIMINUTOVKA Č. 2 Číslo projektu: CZ.1.07/1.4.00/21.1115</vt:lpstr>
      <vt:lpstr>ANOTACE:</vt:lpstr>
      <vt:lpstr>PĚTIMINUTOVKA č. 2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222</cp:revision>
  <dcterms:created xsi:type="dcterms:W3CDTF">2010-11-17T11:41:48Z</dcterms:created>
  <dcterms:modified xsi:type="dcterms:W3CDTF">2012-10-16T16:52:32Z</dcterms:modified>
</cp:coreProperties>
</file>