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592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88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745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000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149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384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534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955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215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739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160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5DD98-7356-495F-BEF0-D64A7546CAE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5E4A7-12E2-4545-9489-9122663B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0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lnik2000.cz/okoli/okoli.htm" TargetMode="External"/><Relationship Id="rId2" Type="http://schemas.openxmlformats.org/officeDocument/2006/relationships/hyperlink" Target="http://cs.wikipedia.org/wiki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brazky.cz/" TargetMode="External"/><Relationship Id="rId4" Type="http://schemas.openxmlformats.org/officeDocument/2006/relationships/hyperlink" Target="http://www.atlasceska.cz/stredocesky-kraj/melni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VY_32_INOVACE_06_VL_NAŠE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OBEC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OKOLÍ-MĚSTA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108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440"/>
          <a:stretch/>
        </p:blipFill>
        <p:spPr bwMode="auto">
          <a:xfrm>
            <a:off x="3995936" y="270100"/>
            <a:ext cx="4968552" cy="631024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79927"/>
            <a:ext cx="957263" cy="890587"/>
          </a:xfrm>
          <a:prstGeom prst="rect">
            <a:avLst/>
          </a:prstGeom>
          <a:ln>
            <a:noFill/>
          </a:ln>
          <a:effectLst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6095" y="270101"/>
            <a:ext cx="3600400" cy="1574723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OKOLÍ MALÉHO ÚJEZDA SE </a:t>
            </a:r>
            <a:r>
              <a:rPr lang="cs-CZ" sz="2400" b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NACHÁZÍ TATO VELKÁ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MĚSTA: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59359"/>
            <a:ext cx="1036637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40968"/>
            <a:ext cx="1036637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227" y="3475560"/>
            <a:ext cx="10604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6343" y="218578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MĚLNÍK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343" y="2853991"/>
            <a:ext cx="25500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NERATOVICE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6343" y="4098231"/>
            <a:ext cx="4667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KRALUPY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NAD VLTAVOU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327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6" t="9931" r="13264"/>
          <a:stretch/>
        </p:blipFill>
        <p:spPr bwMode="auto">
          <a:xfrm>
            <a:off x="497300" y="260647"/>
            <a:ext cx="6416118" cy="506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31" t="3519" r="17351" b="2597"/>
          <a:stretch/>
        </p:blipFill>
        <p:spPr bwMode="auto">
          <a:xfrm>
            <a:off x="6660232" y="2348880"/>
            <a:ext cx="2078183" cy="437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7300" y="5805264"/>
            <a:ext cx="3852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MĚLNÍK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00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40549"/>
            <a:ext cx="35052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58" y="1742429"/>
            <a:ext cx="46238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302" y="1838609"/>
            <a:ext cx="25717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458" y="707504"/>
            <a:ext cx="4496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NERATOVICE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32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KRALUPY NAD VLTAVOU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460378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0" b="8881"/>
          <a:stretch/>
        </p:blipFill>
        <p:spPr bwMode="auto">
          <a:xfrm>
            <a:off x="5364088" y="2132856"/>
            <a:ext cx="3278198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578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SPOJUJ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OBRÁZKY SE JMÉNY MĚST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50"/>
          <a:stretch/>
        </p:blipFill>
        <p:spPr bwMode="auto">
          <a:xfrm>
            <a:off x="5667284" y="3053541"/>
            <a:ext cx="2879840" cy="2250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53541"/>
            <a:ext cx="2179768" cy="1294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68" y="2567813"/>
            <a:ext cx="201110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5443483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MĚLNÍK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5443483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KRALUPY NAD VLTAVOU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96043" y="544348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NERATOVICE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8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C 0.01805 -0.01018 0.01909 -0.03565 0.03177 -0.05254 C 0.03611 -0.06435 0.03923 -0.07639 0.04531 -0.0868 C 0.04756 -0.09815 0.04774 -0.11088 0.05451 -0.11921 C 0.05607 -0.12592 0.06197 -0.1375 0.06197 -0.1375 C 0.06441 -0.15 0.06649 -0.14954 0.07569 -0.15555 C 0.07934 -0.16967 0.07395 -0.15231 0.08333 -0.16782 C 0.08437 -0.16944 0.08385 -0.17199 0.08472 -0.17384 C 0.08697 -0.17893 0.08923 -0.18379 0.09236 -0.18796 C 0.11059 -0.21227 0.13194 -0.23171 0.15746 -0.24051 C 0.171 -0.25231 0.14895 -0.23379 0.17118 -0.24861 C 0.17951 -0.25417 0.18472 -0.26065 0.19392 -0.26458 C 0.20295 -0.27268 0.21024 -0.28194 0.22118 -0.28495 C 0.2309 -0.29792 0.21944 -0.28426 0.23333 -0.29491 C 0.23958 -0.29977 0.23836 -0.30717 0.24687 -0.31111 C 0.25243 -0.32176 0.24704 -0.31319 0.2559 -0.32129 C 0.26111 -0.32592 0.26388 -0.33379 0.26961 -0.33935 C 0.27013 -0.34282 0.26979 -0.34653 0.27118 -0.34954 C 0.275 -0.35741 0.28524 -0.36921 0.29079 -0.37569 C 0.29409 -0.37963 0.29687 -0.38379 0.3 -0.38796 C 0.30121 -0.38958 0.30156 -0.39236 0.30295 -0.39398 C 0.30416 -0.39537 0.30607 -0.39514 0.30746 -0.39606 C 0.31059 -0.39838 0.31354 -0.40139 0.31666 -0.40417 C 0.32447 -0.41088 0.34184 -0.41088 0.35138 -0.41412 C 0.36857 -0.41967 0.38541 -0.42824 0.40295 -0.43241 C 0.41076 -0.43842 0.41857 -0.44352 0.42725 -0.44653 C 0.43298 -0.45162 0.44687 -0.45463 0.44687 -0.45463 C 0.46788 -0.47292 0.50607 -0.46805 0.52569 -0.46875 C 0.53628 -0.47245 0.5375 -0.47245 0.55 -0.47083 C 0.55729 -0.46736 0.56371 -0.46319 0.57118 -0.46065 C 0.57291 -0.45324 0.57187 -0.45648 0.57413 -0.45046 " pathEditMode="relative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C 0.00156 -0.00069 0.00312 -0.00116 0.00451 -0.00208 C 0.00608 -0.00324 0.00729 -0.00509 0.00903 -0.00602 C 0.01424 -0.00903 0.02691 -0.00972 0.03021 -0.01019 C 0.03785 -0.0125 0.04462 -0.01574 0.05156 -0.02014 C 0.05642 -0.02708 0.06094 -0.02662 0.06823 -0.02824 C 0.07674 -0.03218 0.08368 -0.0375 0.09236 -0.04051 C 0.10625 -0.05255 0.1217 -0.0544 0.13785 -0.05648 C 0.15295 -0.06157 0.16823 -0.06551 0.18333 -0.0706 C 0.19375 -0.07407 0.20295 -0.07824 0.21354 -0.08079 C 0.22083 -0.08727 0.2276 -0.09097 0.23628 -0.09282 C 0.24392 -0.09676 0.25174 -0.10023 0.25903 -0.10509 C 0.2651 -0.10903 0.2691 -0.11296 0.27569 -0.11505 C 0.28212 -0.11944 0.28993 -0.12708 0.29687 -0.1294 C 0.30521 -0.13634 0.30017 -0.13148 0.31059 -0.14537 C 0.31215 -0.14745 0.31493 -0.14769 0.31667 -0.14954 C 0.32361 -0.15694 0.33385 -0.16991 0.33941 -0.17986 C 0.34201 -0.18449 0.3441 -0.18958 0.34687 -0.19398 C 0.34931 -0.19745 0.3526 -0.2 0.35451 -0.20394 C 0.3592 -0.21389 0.3566 -0.21458 0.3651 -0.22014 C 0.3684 -0.2331 0.37552 -0.24606 0.38021 -0.25856 C 0.38281 -0.26551 0.38941 -0.2787 0.38941 -0.2787 C 0.39097 -0.28727 0.39375 -0.29444 0.39549 -0.30301 C 0.39601 -0.30833 0.39601 -0.31389 0.39687 -0.31921 C 0.39757 -0.32269 0.39948 -0.32593 0.4 -0.3294 C 0.4026 -0.34514 0.40365 -0.36204 0.40608 -0.37778 C 0.40503 -0.40949 0.40625 -0.4419 0.39236 -0.46875 C 0.3908 -0.47708 0.38733 -0.49329 0.38333 -0.49907 C 0.3816 -0.50787 0.3783 -0.51458 0.37569 -0.52315 C 0.37378 -0.53495 0.37135 -0.5375 0.36667 -0.54745 C 0.35677 -0.56829 0.3474 -0.59606 0.32726 -0.60208 C 0.32031 -0.60417 0.31319 -0.60463 0.30608 -0.60602 C 0.30104 -0.60579 0.26424 -0.60625 0.24844 -0.60208 C 0.22847 -0.59699 0.20955 -0.58565 0.18941 -0.58171 C 0.17917 -0.57292 0.1566 -0.57153 0.14549 -0.56968 C 0.11996 -0.56574 0.09479 -0.56111 0.06962 -0.55556 C 0.0625 -0.55394 0.05556 -0.55023 0.04844 -0.54954 C 0.03472 -0.54838 0.02118 -0.54815 0.00746 -0.54745 C -0.01806 -0.53565 -0.0533 -0.54398 -0.08177 -0.54144 C -0.10226 -0.5375 -0.1026 -0.53519 -0.12882 -0.53333 C -0.15469 -0.5213 -0.19288 -0.52292 -0.21979 -0.5213 C -0.2283 -0.51829 -0.22379 -0.51921 -0.23333 -0.51921 L -0.21823 -0.51921 " pathEditMode="relative" ptsTypes="fffffffffffffffffffffffffffffffffffffffff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4.81481E-6 C -0.00051 -0.00278 -0.00017 -0.00602 -0.00157 -0.0081 C -0.00659 -0.01574 -0.0217 -0.02569 -0.02881 -0.02824 C -0.0342 -0.03542 -0.03906 -0.03472 -0.04704 -0.03634 C -0.05312 -0.0419 -0.06006 -0.04398 -0.06666 -0.04838 C -0.071 -0.05417 -0.07447 -0.05463 -0.08038 -0.05648 C -0.08385 -0.06157 -0.10156 -0.06968 -0.10607 -0.07269 C -0.10989 -0.07523 -0.11822 -0.07685 -0.11822 -0.07685 C -0.12308 -0.08125 -0.12777 -0.08426 -0.13333 -0.08681 C -0.13645 -0.08819 -0.1394 -0.08958 -0.14253 -0.09097 C -0.14409 -0.09167 -0.14704 -0.09282 -0.14704 -0.09282 C -0.1559 -0.10509 -0.14652 -0.09468 -0.16371 -0.10093 C -0.16545 -0.10162 -0.16666 -0.10394 -0.16822 -0.10509 C -0.17343 -0.1088 -0.18176 -0.10833 -0.18645 -0.10903 C -0.20416 -0.10833 -0.22187 -0.1088 -0.2394 -0.10718 C -0.25051 -0.10602 -0.24583 -0.10324 -0.25312 -0.09907 C -0.2592 -0.0956 -0.26631 -0.09352 -0.27274 -0.09097 C -0.27847 -0.08333 -0.28472 -0.08102 -0.29253 -0.0787 C -0.32638 -0.06898 -0.34635 -0.0706 -0.38645 -0.0706 " pathEditMode="relative" ptsTypes="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www.melnik2000.cz/okoli/okoli.htm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www.atlasceska.cz/stredocesky-kraj/melnik/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http://www.obrazky.cz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6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42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VLASTIVĚDA vypracovala: Mgr. Kateřina SÁLOVÁ ZŠ a MŠ MALÝ ÚJEZD VY_32_INOVACE_06_VL_NAŠE OBEC A OKOLÍ-MĚSTA</vt:lpstr>
      <vt:lpstr>V OKOLÍ MALÉHO ÚJEZDA SE NACHÁZÍ TATO VELKÁ MĚSTA:</vt:lpstr>
      <vt:lpstr>Prezentace aplikace PowerPoint</vt:lpstr>
      <vt:lpstr>Prezentace aplikace PowerPoint</vt:lpstr>
      <vt:lpstr>KRALUPY NAD VLTAVOU</vt:lpstr>
      <vt:lpstr>PRACOVNÍ LIST: SPOJUJ OBRÁZKY SE JMÉNY MĚST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NAŠE OBEC A OKOLÍ - MĚSTA vypracovala: Mgr. Kateřina SÁLOVÁ ZŠ a MŠ MALÝ ÚJEZD</dc:title>
  <dc:creator>uživatel</dc:creator>
  <cp:lastModifiedBy>uživatel</cp:lastModifiedBy>
  <cp:revision>19</cp:revision>
  <dcterms:created xsi:type="dcterms:W3CDTF">2011-11-13T15:12:29Z</dcterms:created>
  <dcterms:modified xsi:type="dcterms:W3CDTF">2011-11-22T16:25:56Z</dcterms:modified>
</cp:coreProperties>
</file>