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67" r:id="rId3"/>
    <p:sldId id="257" r:id="rId4"/>
    <p:sldId id="258" r:id="rId5"/>
    <p:sldId id="259" r:id="rId6"/>
    <p:sldId id="265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09E8CBB-9571-48D0-8987-0245A2EBD994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53E52FE-8AE1-40CD-8CE6-23F587EDBB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4384A68-2501-4C6B-87D2-2E37BA9E0B6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8AC8C-3026-4435-B1B8-3B48BA28CF29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EC7D7-EF28-4810-ADCD-D4E98CE85A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CF5EB-DB1A-4385-BEB6-08CC4BC611F4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B368F-A6E5-4C85-8898-67DF6D9719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5DA23-D48E-4C71-B6C0-E670E47E47C7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2506F-A1E1-4C4E-9680-09D6622E01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93348-FB8E-407C-BA50-6402C4496EAE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1F44E-4D27-47A6-AD98-75D31BB2AF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9CD3A-7105-4EE4-BDEC-910F1F290647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69505-074E-4F87-9CB3-F7178B8BC1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453EC-E103-41D1-ABC3-9D80A2AA5F5F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6CF36-B54A-4A5D-ACB5-44B0AE194B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01887-082E-4398-9B75-15F60B038607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AEE3B-B05E-4E72-9D15-FE5841D4F9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4F392-B789-47F8-B7E3-837E75325469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53EEF-9EF4-40C8-9425-6ADE93E695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71E1A-9F04-47F3-A094-4D36F03C5836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7CD40-B772-4066-B85E-8773F98360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C0C08-7FB1-4117-86D0-FE4DF4340A79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D593B-66A3-4399-84FA-CB444176E3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84800-A74F-4A68-A9A8-96CF09F37EEC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493D5E-6BB8-45CA-BA34-0758000010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FA5DDD-1B15-475D-819F-E3AA9CF6156B}" type="datetimeFigureOut">
              <a:rPr lang="cs-CZ"/>
              <a:pPr>
                <a:defRPr/>
              </a:pPr>
              <a:t>16.10.2012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C1D46D-195E-470A-B276-659B8F307C2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69" r:id="rId2"/>
    <p:sldLayoutId id="2147483776" r:id="rId3"/>
    <p:sldLayoutId id="2147483770" r:id="rId4"/>
    <p:sldLayoutId id="2147483777" r:id="rId5"/>
    <p:sldLayoutId id="2147483771" r:id="rId6"/>
    <p:sldLayoutId id="2147483772" r:id="rId7"/>
    <p:sldLayoutId id="2147483778" r:id="rId8"/>
    <p:sldLayoutId id="2147483779" r:id="rId9"/>
    <p:sldLayoutId id="2147483773" r:id="rId10"/>
    <p:sldLayoutId id="214748377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eaLnBrk="0" fontAlgn="base" hangingPunct="0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eaLnBrk="0" fontAlgn="base" hangingPunct="0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b="1" smtClean="0"/>
              <a:t>OP VK 1.4 69172480</a:t>
            </a:r>
            <a:endParaRPr lang="cs-CZ" smtClean="0"/>
          </a:p>
          <a:p>
            <a:r>
              <a:rPr lang="cs-CZ" b="1" smtClean="0"/>
              <a:t>Využívání ICT</a:t>
            </a:r>
            <a:r>
              <a:rPr lang="cs-CZ" smtClean="0"/>
              <a:t> </a:t>
            </a:r>
          </a:p>
          <a:p>
            <a:r>
              <a:rPr lang="cs-CZ" b="1" smtClean="0"/>
              <a:t>Sada č. 3 - Z - 8. ročník</a:t>
            </a:r>
            <a:r>
              <a:rPr lang="cs-CZ" smtClean="0"/>
              <a:t> </a:t>
            </a:r>
          </a:p>
          <a:p>
            <a:r>
              <a:rPr lang="cs-CZ" smtClean="0"/>
              <a:t>VY_32_INOVACE_05 – Jihočeský kraj- 1. část 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8662" y="500042"/>
            <a:ext cx="7786742" cy="3709998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1500" cap="none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JIHOČESKÝ KRAJ</a:t>
            </a:r>
            <a:endParaRPr lang="cs-CZ" sz="11500" cap="none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8" y="2928938"/>
            <a:ext cx="4498975" cy="353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Povrch: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Šumava</a:t>
            </a:r>
          </a:p>
          <a:p>
            <a:pPr eaLnBrk="1" hangingPunct="1"/>
            <a:r>
              <a:rPr lang="cs-CZ" dirty="0" smtClean="0"/>
              <a:t>Novohradské Hory</a:t>
            </a:r>
          </a:p>
          <a:p>
            <a:pPr eaLnBrk="1" hangingPunct="1"/>
            <a:r>
              <a:rPr lang="cs-CZ" dirty="0" smtClean="0"/>
              <a:t>Českomoravská vrchovina</a:t>
            </a:r>
          </a:p>
          <a:p>
            <a:pPr eaLnBrk="1" hangingPunct="1"/>
            <a:r>
              <a:rPr lang="cs-CZ" dirty="0" smtClean="0"/>
              <a:t>Středočeská pahorkatina</a:t>
            </a:r>
          </a:p>
          <a:p>
            <a:pPr eaLnBrk="1" hangingPunct="1"/>
            <a:r>
              <a:rPr lang="cs-CZ" dirty="0" smtClean="0"/>
              <a:t>Jihočeská kotlina </a:t>
            </a:r>
          </a:p>
          <a:p>
            <a:pPr eaLnBrk="1" hangingPunct="1"/>
            <a:r>
              <a:rPr lang="cs-CZ" dirty="0" smtClean="0"/>
              <a:t>NP:Šumava</a:t>
            </a:r>
          </a:p>
          <a:p>
            <a:pPr eaLnBrk="1" hangingPunct="1"/>
            <a:r>
              <a:rPr lang="cs-CZ" dirty="0" smtClean="0"/>
              <a:t>CHKO:Šumava,Blatský les,Třeboňsko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8475" y="0"/>
            <a:ext cx="3565525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19875" y="5357813"/>
            <a:ext cx="25241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969568" y="2132856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4"/>
            <a:r>
              <a:rPr lang="cs-CZ" dirty="0" smtClean="0"/>
              <a:t>Použité fotografie k Jihočeskému kraji vytvořené autorem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Vodstvo: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Vltava</a:t>
            </a:r>
            <a:r>
              <a:rPr lang="cs-CZ" dirty="0" smtClean="0"/>
              <a:t>, Lužnice, Otava, Nežárka, </a:t>
            </a:r>
            <a:r>
              <a:rPr lang="cs-CZ" dirty="0" err="1" smtClean="0"/>
              <a:t>Malše</a:t>
            </a:r>
            <a:endParaRPr lang="cs-CZ" dirty="0" smtClean="0"/>
          </a:p>
          <a:p>
            <a:pPr eaLnBrk="1" hangingPunct="1"/>
            <a:r>
              <a:rPr lang="cs-CZ" dirty="0" smtClean="0"/>
              <a:t>Nádrž Lipno</a:t>
            </a:r>
          </a:p>
          <a:p>
            <a:pPr eaLnBrk="1" hangingPunct="1"/>
            <a:r>
              <a:rPr lang="cs-CZ" dirty="0" smtClean="0"/>
              <a:t>Nádrž </a:t>
            </a:r>
            <a:r>
              <a:rPr lang="cs-CZ" dirty="0" err="1" smtClean="0"/>
              <a:t>Římov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dirty="0" smtClean="0"/>
              <a:t>Nádrž Orlík</a:t>
            </a:r>
          </a:p>
          <a:p>
            <a:pPr eaLnBrk="1" hangingPunct="1"/>
            <a:r>
              <a:rPr lang="cs-CZ" dirty="0" smtClean="0"/>
              <a:t>Rybník Rožmberk</a:t>
            </a:r>
          </a:p>
          <a:p>
            <a:pPr eaLnBrk="1" hangingPunct="1"/>
            <a:endParaRPr lang="cs-CZ" dirty="0" smtClean="0"/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97438" y="3786188"/>
            <a:ext cx="4246562" cy="307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181600"/>
            <a:ext cx="25241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4"/>
            <a:r>
              <a:rPr lang="cs-CZ" dirty="0" smtClean="0"/>
              <a:t>Použité fotografie k Jihočeskému kraji vytvořené autorem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Půdy: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Typické rybníky (chov ryb</a:t>
            </a:r>
            <a:r>
              <a:rPr lang="cs-CZ" dirty="0" smtClean="0"/>
              <a:t>, kachen</a:t>
            </a:r>
            <a:r>
              <a:rPr lang="cs-CZ" dirty="0" smtClean="0"/>
              <a:t>)</a:t>
            </a:r>
          </a:p>
          <a:p>
            <a:pPr eaLnBrk="1" hangingPunct="1"/>
            <a:r>
              <a:rPr lang="cs-CZ" dirty="0" smtClean="0"/>
              <a:t>Pěstuje se </a:t>
            </a:r>
            <a:r>
              <a:rPr lang="cs-CZ" dirty="0" smtClean="0"/>
              <a:t>zde: obilniny, olejniny</a:t>
            </a:r>
            <a:endParaRPr lang="cs-CZ" dirty="0" smtClean="0"/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0050" y="4429125"/>
            <a:ext cx="36639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181600"/>
            <a:ext cx="25241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4"/>
            <a:r>
              <a:rPr lang="cs-CZ" dirty="0" smtClean="0"/>
              <a:t>Použité fotografie k Jihočeskému kraji vytvořené autorem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4"/>
            <a:r>
              <a:rPr lang="cs-CZ" dirty="0" smtClean="0"/>
              <a:t>Použité fotografie k Jihočeskému kraji vytvořené autorem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56</TotalTime>
  <Words>104</Words>
  <Application>Microsoft Office PowerPoint</Application>
  <PresentationFormat>Předvádění na obrazovce (4:3)</PresentationFormat>
  <Paragraphs>29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Technický</vt:lpstr>
      <vt:lpstr>Snímek 1</vt:lpstr>
      <vt:lpstr>JIHOČESKÝ KRAJ</vt:lpstr>
      <vt:lpstr>Povrch:</vt:lpstr>
      <vt:lpstr>Vodstvo:</vt:lpstr>
      <vt:lpstr>Půdy:</vt:lpstr>
      <vt:lpstr>Snímek 6</vt:lpstr>
    </vt:vector>
  </TitlesOfParts>
  <Company>Pažout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Jiří Horák</dc:creator>
  <cp:lastModifiedBy>PC02</cp:lastModifiedBy>
  <cp:revision>11</cp:revision>
  <dcterms:created xsi:type="dcterms:W3CDTF">2010-10-10T15:08:08Z</dcterms:created>
  <dcterms:modified xsi:type="dcterms:W3CDTF">2012-10-16T13:24:38Z</dcterms:modified>
</cp:coreProperties>
</file>