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2" r:id="rId2"/>
    <p:sldId id="263" r:id="rId3"/>
    <p:sldId id="264" r:id="rId4"/>
    <p:sldId id="265" r:id="rId5"/>
    <p:sldId id="266" r:id="rId6"/>
    <p:sldId id="270" r:id="rId7"/>
    <p:sldId id="267" r:id="rId8"/>
    <p:sldId id="269" r:id="rId9"/>
    <p:sldId id="268" r:id="rId10"/>
    <p:sldId id="271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993" autoAdjust="0"/>
  </p:normalViewPr>
  <p:slideViewPr>
    <p:cSldViewPr>
      <p:cViewPr varScale="1">
        <p:scale>
          <a:sx n="72" d="100"/>
          <a:sy n="72" d="100"/>
        </p:scale>
        <p:origin x="-190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</a:t>
          </a:r>
          <a:r>
            <a:rPr lang="cs-CZ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dirty="0" smtClean="0"/>
            <a:t>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VY_32_INOVACE_3C56Čj8_Básnické prostředky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Básnické prostředky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BA371-5DE7-4356-9785-DB1190203E0F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3CE8D4-156A-4CBD-B5A1-B050AE16B229}" type="presOf" srcId="{019433A1-1324-4DE1-9E6F-32B851095F74}" destId="{A3817367-F2BC-482F-8832-FA00B51DCCF3}" srcOrd="0" destOrd="0" presId="urn:microsoft.com/office/officeart/2005/8/layout/target3"/>
    <dgm:cxn modelId="{8A4F48D3-FB14-4D6D-B23D-9A4813C7DA4E}" type="presOf" srcId="{C73C7642-F245-4585-8F88-243F9FAEF6CA}" destId="{9A9B6F4F-B6FF-4F2D-B640-A8473E589523}" srcOrd="0" destOrd="0" presId="urn:microsoft.com/office/officeart/2005/8/layout/target3"/>
    <dgm:cxn modelId="{7977A4E5-3CFF-4110-B512-DAA8327D1E38}" type="presOf" srcId="{445C7998-7549-48B0-BD68-D4F0167F02E5}" destId="{4D19AB04-24FA-40C2-B203-52AE3D15E171}" srcOrd="1" destOrd="0" presId="urn:microsoft.com/office/officeart/2005/8/layout/target3"/>
    <dgm:cxn modelId="{5D7C4A40-3C77-439D-B05F-A931F3E51B3A}" type="presOf" srcId="{EBC41103-E2E5-4D48-9B4B-425520D3D098}" destId="{A27B6496-BF1B-4384-9217-9659064D5D6A}" srcOrd="1" destOrd="0" presId="urn:microsoft.com/office/officeart/2005/8/layout/target3"/>
    <dgm:cxn modelId="{D03E290B-EA59-45AF-9778-9D425ABAB5F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594AEC-7F1F-4441-9C0F-93155F8C3A72}" type="presOf" srcId="{C73C7642-F245-4585-8F88-243F9FAEF6CA}" destId="{59F530CB-4999-43B3-A00D-6AB53886BD77}" srcOrd="1" destOrd="0" presId="urn:microsoft.com/office/officeart/2005/8/layout/target3"/>
    <dgm:cxn modelId="{F41E7D2E-9CFC-417B-AE86-9B66B76F826C}" type="presOf" srcId="{EBC41103-E2E5-4D48-9B4B-425520D3D098}" destId="{3BA01B75-849B-4716-8BCD-084A86FF328F}" srcOrd="0" destOrd="0" presId="urn:microsoft.com/office/officeart/2005/8/layout/target3"/>
    <dgm:cxn modelId="{ED864BCF-E984-4B0D-ABAB-BF21B6A93056}" type="presOf" srcId="{FBBFC3EA-9D9D-4F3A-BEA6-9C2C0E46BF20}" destId="{832BF48F-0145-4429-9E02-8FCA946CCE9E}" srcOrd="1" destOrd="0" presId="urn:microsoft.com/office/officeart/2005/8/layout/target3"/>
    <dgm:cxn modelId="{DC30EE36-191A-41EF-B96A-5DC99780A99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B88B974-C928-4012-BEFE-AB3ED557DCB8}" type="presOf" srcId="{445C7998-7549-48B0-BD68-D4F0167F02E5}" destId="{BC35EE03-4121-4EF9-923D-7CB6D30D358D}" srcOrd="0" destOrd="0" presId="urn:microsoft.com/office/officeart/2005/8/layout/target3"/>
    <dgm:cxn modelId="{2EDF6DFA-5C82-4979-B330-3841028295C9}" type="presParOf" srcId="{71045F8C-00FA-488E-A7BD-E2E6753D979D}" destId="{3577EC6B-C980-4F34-8C69-4365E7B8FC8C}" srcOrd="0" destOrd="0" presId="urn:microsoft.com/office/officeart/2005/8/layout/target3"/>
    <dgm:cxn modelId="{170400B6-35FA-444C-8DCF-DE496DCF49A2}" type="presParOf" srcId="{71045F8C-00FA-488E-A7BD-E2E6753D979D}" destId="{6940EB87-DC1D-4BC3-9408-9AC2E1FFC039}" srcOrd="1" destOrd="0" presId="urn:microsoft.com/office/officeart/2005/8/layout/target3"/>
    <dgm:cxn modelId="{DC297760-69C5-4BD8-8FC1-7E61A246C7F0}" type="presParOf" srcId="{71045F8C-00FA-488E-A7BD-E2E6753D979D}" destId="{BC35EE03-4121-4EF9-923D-7CB6D30D358D}" srcOrd="2" destOrd="0" presId="urn:microsoft.com/office/officeart/2005/8/layout/target3"/>
    <dgm:cxn modelId="{807669A7-E187-44E9-8394-7C621AB8A32D}" type="presParOf" srcId="{71045F8C-00FA-488E-A7BD-E2E6753D979D}" destId="{C95EEA27-3CBF-4645-A92D-9D8AF5C1CBFC}" srcOrd="3" destOrd="0" presId="urn:microsoft.com/office/officeart/2005/8/layout/target3"/>
    <dgm:cxn modelId="{2F3343E5-2425-4763-96A8-120FE024F601}" type="presParOf" srcId="{71045F8C-00FA-488E-A7BD-E2E6753D979D}" destId="{851BB866-B6AE-4566-893F-4C635BA974FC}" srcOrd="4" destOrd="0" presId="urn:microsoft.com/office/officeart/2005/8/layout/target3"/>
    <dgm:cxn modelId="{041B7D90-70BD-49EF-B796-9D7CA4CFCA1F}" type="presParOf" srcId="{71045F8C-00FA-488E-A7BD-E2E6753D979D}" destId="{643EA938-EDE0-4533-ACCC-D2BD6F3A527C}" srcOrd="5" destOrd="0" presId="urn:microsoft.com/office/officeart/2005/8/layout/target3"/>
    <dgm:cxn modelId="{E1F9E308-6704-406B-ACC2-B5A93386100F}" type="presParOf" srcId="{71045F8C-00FA-488E-A7BD-E2E6753D979D}" destId="{92F31B18-D66D-4CC7-89B9-378928DE877D}" srcOrd="6" destOrd="0" presId="urn:microsoft.com/office/officeart/2005/8/layout/target3"/>
    <dgm:cxn modelId="{04D12025-ED64-4C34-9E00-C9A9F44E23C0}" type="presParOf" srcId="{71045F8C-00FA-488E-A7BD-E2E6753D979D}" destId="{902074E1-B931-4618-97F1-FADBE82E9C3C}" srcOrd="7" destOrd="0" presId="urn:microsoft.com/office/officeart/2005/8/layout/target3"/>
    <dgm:cxn modelId="{B29CF097-3782-45C6-8539-792FAEF0DA75}" type="presParOf" srcId="{71045F8C-00FA-488E-A7BD-E2E6753D979D}" destId="{A3817367-F2BC-482F-8832-FA00B51DCCF3}" srcOrd="8" destOrd="0" presId="urn:microsoft.com/office/officeart/2005/8/layout/target3"/>
    <dgm:cxn modelId="{2D6D74CD-3338-4031-AAEB-0371A04BF5DF}" type="presParOf" srcId="{71045F8C-00FA-488E-A7BD-E2E6753D979D}" destId="{2DD79E57-A63E-47D4-A1AB-6DF333476AD4}" srcOrd="9" destOrd="0" presId="urn:microsoft.com/office/officeart/2005/8/layout/target3"/>
    <dgm:cxn modelId="{370A0567-6EAC-4214-A57B-BEFD6C250F56}" type="presParOf" srcId="{71045F8C-00FA-488E-A7BD-E2E6753D979D}" destId="{648967D3-ED80-4214-8D87-4E7012561E4A}" srcOrd="10" destOrd="0" presId="urn:microsoft.com/office/officeart/2005/8/layout/target3"/>
    <dgm:cxn modelId="{254ACA86-5F21-4A36-996A-78C722716FF6}" type="presParOf" srcId="{71045F8C-00FA-488E-A7BD-E2E6753D979D}" destId="{9A9B6F4F-B6FF-4F2D-B640-A8473E589523}" srcOrd="11" destOrd="0" presId="urn:microsoft.com/office/officeart/2005/8/layout/target3"/>
    <dgm:cxn modelId="{040EA060-E195-412E-862C-48DCD59E2301}" type="presParOf" srcId="{71045F8C-00FA-488E-A7BD-E2E6753D979D}" destId="{13BD0FAF-9F2C-4708-9E63-A8E8E5252943}" srcOrd="12" destOrd="0" presId="urn:microsoft.com/office/officeart/2005/8/layout/target3"/>
    <dgm:cxn modelId="{990E0F70-B95C-4A4E-A856-5C01B088811D}" type="presParOf" srcId="{71045F8C-00FA-488E-A7BD-E2E6753D979D}" destId="{6821E7C9-5E4B-45FA-8F82-01E6F26FAA25}" srcOrd="13" destOrd="0" presId="urn:microsoft.com/office/officeart/2005/8/layout/target3"/>
    <dgm:cxn modelId="{DB642F4D-94B2-478E-93BE-3A9A559F23CC}" type="presParOf" srcId="{71045F8C-00FA-488E-A7BD-E2E6753D979D}" destId="{3BA01B75-849B-4716-8BCD-084A86FF328F}" srcOrd="14" destOrd="0" presId="urn:microsoft.com/office/officeart/2005/8/layout/target3"/>
    <dgm:cxn modelId="{C5212D23-AFF1-4BB9-8294-B679A00735B4}" type="presParOf" srcId="{71045F8C-00FA-488E-A7BD-E2E6753D979D}" destId="{4D19AB04-24FA-40C2-B203-52AE3D15E171}" srcOrd="15" destOrd="0" presId="urn:microsoft.com/office/officeart/2005/8/layout/target3"/>
    <dgm:cxn modelId="{583114C3-3FDB-4EC9-983C-F62E0B6075DD}" type="presParOf" srcId="{71045F8C-00FA-488E-A7BD-E2E6753D979D}" destId="{832BF48F-0145-4429-9E02-8FCA946CCE9E}" srcOrd="16" destOrd="0" presId="urn:microsoft.com/office/officeart/2005/8/layout/target3"/>
    <dgm:cxn modelId="{0E424C25-0E48-4B54-A6B3-C33EDE596038}" type="presParOf" srcId="{71045F8C-00FA-488E-A7BD-E2E6753D979D}" destId="{E7297F21-D4FD-4A41-AE58-814D01A6B5E7}" srcOrd="17" destOrd="0" presId="urn:microsoft.com/office/officeart/2005/8/layout/target3"/>
    <dgm:cxn modelId="{7B1B0D43-C2EA-49A4-A7D6-BEA39121A206}" type="presParOf" srcId="{71045F8C-00FA-488E-A7BD-E2E6753D979D}" destId="{59F530CB-4999-43B3-A00D-6AB53886BD77}" srcOrd="18" destOrd="0" presId="urn:microsoft.com/office/officeart/2005/8/layout/target3"/>
    <dgm:cxn modelId="{9EF1E3D7-D4CE-47DC-A937-B1503EFCBD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</a:t>
          </a: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800" kern="1200" dirty="0" smtClean="0"/>
            <a:t>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VY_32_INOVACE_3C56Čj8_Básnické prostředky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Básnické prostředky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702BD-1F93-4699-A747-12F333D86A18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842A8-81E0-4810-B3E3-93D965019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1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1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69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4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3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8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1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E4842-46C2-47F6-A099-2DB902176CA3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816767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35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6180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učivo je určeno žákům 8. 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básnických prostředků, jejich užití ve vlastní tvorbě 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Nejběžnější básnické prostředky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Metafora</a:t>
            </a:r>
          </a:p>
          <a:p>
            <a:r>
              <a:rPr lang="cs-CZ" dirty="0" smtClean="0"/>
              <a:t>Personifikace</a:t>
            </a:r>
          </a:p>
          <a:p>
            <a:r>
              <a:rPr lang="cs-CZ" dirty="0" smtClean="0"/>
              <a:t>Epiteton</a:t>
            </a:r>
          </a:p>
          <a:p>
            <a:r>
              <a:rPr lang="cs-CZ" dirty="0" smtClean="0"/>
              <a:t>Přirovnání</a:t>
            </a:r>
          </a:p>
          <a:p>
            <a:r>
              <a:rPr lang="cs-CZ" dirty="0" smtClean="0"/>
              <a:t>Anafora</a:t>
            </a:r>
          </a:p>
          <a:p>
            <a:r>
              <a:rPr lang="cs-CZ" dirty="0" smtClean="0"/>
              <a:t>Apostrofa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563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Metafora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Přenesení významu z jednoho předmětu nebo jevu na druhý, a to na základě podobnosti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p</a:t>
            </a:r>
            <a:r>
              <a:rPr lang="cs-CZ" dirty="0" smtClean="0">
                <a:solidFill>
                  <a:srgbClr val="0070C0"/>
                </a:solidFill>
              </a:rPr>
              <a:t>roud času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o</a:t>
            </a:r>
            <a:r>
              <a:rPr lang="cs-CZ" dirty="0" smtClean="0">
                <a:solidFill>
                  <a:srgbClr val="0070C0"/>
                </a:solidFill>
              </a:rPr>
              <a:t>heň růží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její modré pomněnky na mě hleděly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958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Personifikace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Zživotnění - druh metafory, přenesení významů patřících člověku na neživé věci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n</a:t>
            </a:r>
            <a:r>
              <a:rPr lang="cs-CZ" dirty="0" smtClean="0">
                <a:solidFill>
                  <a:srgbClr val="0070C0"/>
                </a:solidFill>
              </a:rPr>
              <a:t>ebe </a:t>
            </a:r>
            <a:r>
              <a:rPr lang="cs-CZ" dirty="0" smtClean="0">
                <a:solidFill>
                  <a:srgbClr val="0070C0"/>
                </a:solidFill>
              </a:rPr>
              <a:t>pláče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p</a:t>
            </a:r>
            <a:r>
              <a:rPr lang="cs-CZ" dirty="0" smtClean="0">
                <a:solidFill>
                  <a:srgbClr val="0070C0"/>
                </a:solidFill>
              </a:rPr>
              <a:t>otok </a:t>
            </a:r>
            <a:r>
              <a:rPr lang="cs-CZ" dirty="0" smtClean="0">
                <a:solidFill>
                  <a:srgbClr val="0070C0"/>
                </a:solidFill>
              </a:rPr>
              <a:t>zpívá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v</a:t>
            </a:r>
            <a:r>
              <a:rPr lang="cs-CZ" dirty="0" smtClean="0">
                <a:solidFill>
                  <a:srgbClr val="0070C0"/>
                </a:solidFill>
              </a:rPr>
              <a:t>ejde </a:t>
            </a:r>
            <a:r>
              <a:rPr lang="cs-CZ" dirty="0" smtClean="0">
                <a:solidFill>
                  <a:srgbClr val="0070C0"/>
                </a:solidFill>
              </a:rPr>
              <a:t>noc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z dálky vykoukl strom</a:t>
            </a: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2608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Epiteton – básnický přívlastek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od běžného přívlastku se liší tím, že vyjadřuje nějaké subjektivní, zejména citové </a:t>
            </a:r>
            <a:r>
              <a:rPr lang="cs-CZ" dirty="0" smtClean="0"/>
              <a:t>hodnocení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stříbrný </a:t>
            </a:r>
            <a:r>
              <a:rPr lang="cs-CZ" dirty="0" smtClean="0">
                <a:solidFill>
                  <a:srgbClr val="0070C0"/>
                </a:solidFill>
              </a:rPr>
              <a:t>vítr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n</a:t>
            </a:r>
            <a:r>
              <a:rPr lang="cs-CZ" dirty="0" smtClean="0">
                <a:solidFill>
                  <a:srgbClr val="0070C0"/>
                </a:solidFill>
              </a:rPr>
              <a:t>amodralý opar</a:t>
            </a:r>
          </a:p>
          <a:p>
            <a:pPr marL="0" indent="0">
              <a:buNone/>
            </a:pP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5604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Přirovnání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porovnání </a:t>
            </a:r>
            <a:r>
              <a:rPr lang="cs-CZ" dirty="0"/>
              <a:t>dvou jevů na základě společné vlastnosti pomocí spojky </a:t>
            </a:r>
            <a:r>
              <a:rPr lang="cs-CZ" b="1" dirty="0" smtClean="0"/>
              <a:t>jak/jako</a:t>
            </a:r>
          </a:p>
          <a:p>
            <a:r>
              <a:rPr lang="cs-CZ" dirty="0" smtClean="0"/>
              <a:t>dělí </a:t>
            </a:r>
            <a:r>
              <a:rPr lang="cs-CZ" dirty="0"/>
              <a:t>se na to, co přirovnáváme a na to, co </a:t>
            </a:r>
            <a:r>
              <a:rPr lang="cs-CZ" dirty="0" smtClean="0"/>
              <a:t>charakterizujeme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hezká </a:t>
            </a:r>
            <a:r>
              <a:rPr lang="cs-CZ" b="1" dirty="0">
                <a:solidFill>
                  <a:srgbClr val="0070C0"/>
                </a:solidFill>
              </a:rPr>
              <a:t>jako</a:t>
            </a:r>
            <a:r>
              <a:rPr lang="cs-CZ" dirty="0">
                <a:solidFill>
                  <a:srgbClr val="0070C0"/>
                </a:solidFill>
              </a:rPr>
              <a:t> princezna, hladový </a:t>
            </a:r>
            <a:r>
              <a:rPr lang="cs-CZ" b="1" dirty="0">
                <a:solidFill>
                  <a:srgbClr val="0070C0"/>
                </a:solidFill>
              </a:rPr>
              <a:t>jako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vlk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k</a:t>
            </a:r>
            <a:r>
              <a:rPr lang="cs-CZ" dirty="0" smtClean="0">
                <a:solidFill>
                  <a:srgbClr val="0070C0"/>
                </a:solidFill>
              </a:rPr>
              <a:t>rásná </a:t>
            </a:r>
            <a:r>
              <a:rPr lang="cs-CZ" b="1" dirty="0">
                <a:solidFill>
                  <a:srgbClr val="0070C0"/>
                </a:solidFill>
              </a:rPr>
              <a:t>jako</a:t>
            </a:r>
            <a:r>
              <a:rPr lang="cs-CZ" dirty="0">
                <a:solidFill>
                  <a:srgbClr val="0070C0"/>
                </a:solidFill>
              </a:rPr>
              <a:t> kvítka na modranském džbánku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2789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Anafora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opakování stejných slov na </a:t>
            </a:r>
            <a:r>
              <a:rPr lang="cs-CZ" b="1" dirty="0"/>
              <a:t>začátku</a:t>
            </a:r>
            <a:r>
              <a:rPr lang="cs-CZ" dirty="0"/>
              <a:t> </a:t>
            </a:r>
            <a:r>
              <a:rPr lang="cs-CZ" dirty="0" smtClean="0"/>
              <a:t>verše</a:t>
            </a:r>
          </a:p>
          <a:p>
            <a:endParaRPr lang="cs-CZ" b="1" dirty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i="1" dirty="0">
                <a:solidFill>
                  <a:srgbClr val="0070C0"/>
                </a:solidFill>
              </a:rPr>
              <a:t>Sto roků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/>
              <a:t>v šachtě žil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0070C0"/>
                </a:solidFill>
              </a:rPr>
              <a:t>Sto </a:t>
            </a:r>
            <a:r>
              <a:rPr lang="cs-CZ" i="1" dirty="0">
                <a:solidFill>
                  <a:srgbClr val="0070C0"/>
                </a:solidFill>
              </a:rPr>
              <a:t>roků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/>
              <a:t>kopal jsem uhlí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 smtClean="0"/>
              <a:t>					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93902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Apostrofa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oslovení nepřítomné osoby nebo neživého </a:t>
            </a:r>
            <a:r>
              <a:rPr lang="cs-CZ" dirty="0" smtClean="0"/>
              <a:t>předmětu</a:t>
            </a:r>
          </a:p>
          <a:p>
            <a:endParaRPr lang="cs-CZ" dirty="0"/>
          </a:p>
          <a:p>
            <a:r>
              <a:rPr lang="cs-CZ" dirty="0"/>
              <a:t>h</a:t>
            </a:r>
            <a:r>
              <a:rPr lang="cs-CZ" dirty="0" smtClean="0"/>
              <a:t>oj</a:t>
            </a:r>
            <a:r>
              <a:rPr lang="cs-CZ" dirty="0"/>
              <a:t>, </a:t>
            </a:r>
            <a:r>
              <a:rPr lang="cs-CZ" dirty="0">
                <a:solidFill>
                  <a:srgbClr val="0070C0"/>
                </a:solidFill>
              </a:rPr>
              <a:t>ty Štědrý večere, ty tajemný </a:t>
            </a:r>
            <a:r>
              <a:rPr lang="cs-CZ" dirty="0" smtClean="0">
                <a:solidFill>
                  <a:srgbClr val="0070C0"/>
                </a:solidFill>
              </a:rPr>
              <a:t>svátku</a:t>
            </a:r>
            <a:endParaRPr lang="cs-CZ" dirty="0"/>
          </a:p>
          <a:p>
            <a:r>
              <a:rPr lang="cs-CZ" dirty="0" smtClean="0">
                <a:solidFill>
                  <a:srgbClr val="0070C0"/>
                </a:solidFill>
              </a:rPr>
              <a:t>t</a:t>
            </a:r>
            <a:r>
              <a:rPr lang="cs-CZ" dirty="0" smtClean="0">
                <a:solidFill>
                  <a:srgbClr val="0070C0"/>
                </a:solidFill>
              </a:rPr>
              <a:t>y </a:t>
            </a:r>
            <a:r>
              <a:rPr lang="cs-CZ" dirty="0" smtClean="0">
                <a:solidFill>
                  <a:srgbClr val="0070C0"/>
                </a:solidFill>
              </a:rPr>
              <a:t>můj kraji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2407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Vymysli básnické prostředky k těmto tématům: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9963018"/>
              </p:ext>
            </p:extLst>
          </p:nvPr>
        </p:nvGraphicFramePr>
        <p:xfrm>
          <a:off x="179512" y="1628800"/>
          <a:ext cx="8712969" cy="50441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4323"/>
                <a:gridCol w="2904323"/>
                <a:gridCol w="2904323"/>
              </a:tblGrid>
              <a:tr h="1108358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Podzimní krajina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 rybníka</a:t>
                      </a:r>
                      <a:endParaRPr lang="cs-CZ" sz="2800" dirty="0"/>
                    </a:p>
                  </a:txBody>
                  <a:tcPr anchor="ctr"/>
                </a:tc>
              </a:tr>
              <a:tr h="65596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metafora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596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personifikace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596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epiteton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596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přirovnání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596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anafora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5596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apostrofa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13262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Vymysli báseň nebo prózu a použij básnické prostředky z předchozího úkolu: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..........................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7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799</TotalTime>
  <Words>250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Nejběžnější básnické prostředky</vt:lpstr>
      <vt:lpstr>Metafora</vt:lpstr>
      <vt:lpstr>Personifikace</vt:lpstr>
      <vt:lpstr>Epiteton – básnický přívlastek</vt:lpstr>
      <vt:lpstr>Přirovnání</vt:lpstr>
      <vt:lpstr>Anafora</vt:lpstr>
      <vt:lpstr>Apostrofa</vt:lpstr>
      <vt:lpstr>Vymysli básnické prostředky k těmto tématům:</vt:lpstr>
      <vt:lpstr>Vymysli báseň nebo prózu a použij básnické prostředky z předchozího úkolu: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Kotounová Eva</dc:creator>
  <cp:lastModifiedBy>Dvořáková Vladimíra</cp:lastModifiedBy>
  <cp:revision>81</cp:revision>
  <dcterms:created xsi:type="dcterms:W3CDTF">2012-02-22T11:30:46Z</dcterms:created>
  <dcterms:modified xsi:type="dcterms:W3CDTF">2012-10-17T11:35:02Z</dcterms:modified>
</cp:coreProperties>
</file>