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1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EE921-262C-463D-A481-8B0964BB8B8F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965910-AAC8-4BD8-8EE8-7EC86F86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557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tras.cz/fotogalerie/vek-lovcu-a-mamutu/velke/vek-lovcu-a-mamutu-008.jpg" TargetMode="External"/><Relationship Id="rId3" Type="http://schemas.openxmlformats.org/officeDocument/2006/relationships/hyperlink" Target="http://jaknapazourek.cz/images/grafika/sek01.JPG" TargetMode="External"/><Relationship Id="rId7" Type="http://schemas.openxmlformats.org/officeDocument/2006/relationships/hyperlink" Target="http://img.aktualne.centrum.cz/523/14/5231458-stipani-pazourku.jpg" TargetMode="External"/><Relationship Id="rId2" Type="http://schemas.openxmlformats.org/officeDocument/2006/relationships/hyperlink" Target="http://www.dvk.estranky.cz/img/mid/1/nastenne-malby-v-altami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.ic.cz/clanky/pravek/0124.jpg" TargetMode="External"/><Relationship Id="rId5" Type="http://schemas.openxmlformats.org/officeDocument/2006/relationships/hyperlink" Target="http://www.biolib.cz/IMG/GAL/37065.jpg" TargetMode="External"/><Relationship Id="rId4" Type="http://schemas.openxmlformats.org/officeDocument/2006/relationships/hyperlink" Target="http://jaknapazourek.cz/images/grafika/pestni_klin_1.gif" TargetMode="External"/><Relationship Id="rId9" Type="http://schemas.openxmlformats.org/officeDocument/2006/relationships/hyperlink" Target="http://survivor.velimsky.com/_img/ohen-trenim-dreva-luk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VY_32_INOVACE_17_6_ KONTROLNÍ PĚTIMINUTOVKA Č. 3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287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884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3</a:t>
            </a:r>
            <a:endParaRPr lang="cs-CZ" sz="66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2627784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Šestý ročník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24" y="1768268"/>
            <a:ext cx="7560840" cy="5177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95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9144000" cy="3941518"/>
          </a:xfrm>
        </p:spPr>
      </p:pic>
    </p:spTree>
  </p:cSld>
  <p:clrMapOvr>
    <a:masterClrMapping/>
  </p:clrMapOvr>
  <p:transition advTm="4536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04864"/>
            <a:ext cx="9143999" cy="3312368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708920"/>
            <a:ext cx="9144000" cy="2137115"/>
          </a:xfrm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</a:t>
            </a:r>
          </a:p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0" y="1844824"/>
            <a:ext cx="5238750" cy="392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6254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</a:t>
            </a:r>
          </a:p>
          <a:p>
            <a:pPr lvl="0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1700808"/>
            <a:ext cx="4466937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80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Autofit/>
          </a:bodyPr>
          <a:lstStyle/>
          <a:p>
            <a:pPr lvl="0"/>
            <a:r>
              <a:rPr lang="cs-CZ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</a:t>
            </a:r>
          </a:p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576" y="1844824"/>
            <a:ext cx="505042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sz="8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</a:t>
            </a:r>
          </a:p>
          <a:p>
            <a:pPr lvl="0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818" y="2060848"/>
            <a:ext cx="4718471" cy="3312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</a:t>
            </a:r>
          </a:p>
          <a:p>
            <a:pPr lvl="0"/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805" y="2050137"/>
            <a:ext cx="5266195" cy="3107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</a:t>
            </a:r>
          </a:p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1596" y="1772816"/>
            <a:ext cx="5154427" cy="3438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na obrázku</a:t>
            </a:r>
          </a:p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837" y="1493790"/>
            <a:ext cx="5320780" cy="3375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BEDNAŘÍKOVÁ, Jarmila</a:t>
            </a:r>
            <a:r>
              <a:rPr lang="cs-CZ" sz="2400" dirty="0" smtClean="0"/>
              <a:t>. </a:t>
            </a:r>
            <a:r>
              <a:rPr lang="cs-CZ" sz="2400" b="1" dirty="0" smtClean="0"/>
              <a:t>KYSUČAN, Lubor. FEJFUŠOVÁ, Marie.</a:t>
            </a:r>
            <a:r>
              <a:rPr lang="cs-CZ" sz="2400" dirty="0" smtClean="0"/>
              <a:t> </a:t>
            </a:r>
            <a:r>
              <a:rPr lang="cs-CZ" sz="2400" b="1" i="1" dirty="0" smtClean="0"/>
              <a:t>Dějepis pro 6. ročník. Pravěk a starověk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Brno: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2007.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80-7289-082-4.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11653/2007-22 dne 15. května 2007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5913213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www.dvk.estranky.cz/img/mid/1/nastenne-malby-v-altamire.jpg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jaknapazourek.cz/images/grafika/sek01.JPG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jaknapazourek.cz/images/grafika/pestni_klin_1.gif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www.biolib.cz/IMG/GAL/37065.jpg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cr.ic.cz/clanky/pravek/0124.jpg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img.aktualne.centrum.cz/523/14/5231458-stipani-pazourku.jpg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itras.cz/fotogalerie/vek-lovcu-a-mamutu/velke/vek-lovcu-a-mamutu-008.jpg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http://survivor.velimsky.com/_</a:t>
            </a:r>
            <a:r>
              <a:rPr lang="cs-CZ" dirty="0" smtClean="0">
                <a:hlinkClick r:id="rId9"/>
              </a:rPr>
              <a:t>img/ohen-trenim-dreva-luk.gif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165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884</TotalTime>
  <Words>299</Words>
  <Application>Microsoft Office PowerPoint</Application>
  <PresentationFormat>Předvádění na obrazovce (4:3)</PresentationFormat>
  <Paragraphs>55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VY_32_INOVACE_17_6_ KONTROLNÍ PĚTIMINUTOVKA Č. 3 Číslo projektu: CZ.1.07/1.4.00/21.1115</vt:lpstr>
      <vt:lpstr>ANOTACE:</vt:lpstr>
      <vt:lpstr>PĚTIMINUTOVKA č. 3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232</cp:revision>
  <dcterms:created xsi:type="dcterms:W3CDTF">2010-11-17T11:41:48Z</dcterms:created>
  <dcterms:modified xsi:type="dcterms:W3CDTF">2012-10-17T13:23:07Z</dcterms:modified>
</cp:coreProperties>
</file>