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72" r:id="rId2"/>
    <p:sldId id="263" r:id="rId3"/>
    <p:sldId id="273" r:id="rId4"/>
    <p:sldId id="283" r:id="rId5"/>
    <p:sldId id="294" r:id="rId6"/>
    <p:sldId id="295" r:id="rId7"/>
    <p:sldId id="293" r:id="rId8"/>
    <p:sldId id="260" r:id="rId9"/>
    <p:sldId id="266" r:id="rId10"/>
    <p:sldId id="29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472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74050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Vedení elektrického proudu v kapalinách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VEDENÍ ELEKTRICKÉHO PROUDU V KAPALINÁCH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Nosičem elektrického náboje v kapalinách jsou ionty (na rozdíl od kovů, kde jsou nosiči el. náboje elektrony).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Destilovaná voda je téměř nevodivá (neobsahuje téměř žádné příměsi). Přidáme-li do ní však roztok kuchyňské soli (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NaCl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), dojde k disociaci a v roztoku vzniknou kladně nabité ionty – kationty a záporně nabité ionty – anionty. Roztok se tak stane vodivým.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Vodivý roztok se nazývá elektrolyt.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VEDENÍ ELEKTRICKÉHO PROUDU V KAPALINÁCH</a:t>
            </a:r>
            <a:endParaRPr lang="cs-CZ" sz="3500" b="1" dirty="0" smtClean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Elektrolýza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 je rozklad chemických látek elektrickým proudem.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Kationty jsou v elektrickém poli přitahovány k záporné elektrodě – katodě. </a:t>
            </a:r>
          </a:p>
        </p:txBody>
      </p:sp>
      <p:pic>
        <p:nvPicPr>
          <p:cNvPr id="6" name="Obrázek 5" descr="ely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793192"/>
            <a:ext cx="5538216" cy="280416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VEDENÍ ELEKTRICKÉHO PROUDU V KAPALINÁCH</a:t>
            </a:r>
            <a:endParaRPr lang="cs-CZ" sz="3500" b="1" dirty="0" smtClean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180020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Anionty jsou v elektrickém poli přitahovány ke kladné elektrodě – anodě. Při dotyku iontu s elektrodou dojde k rekombinaci. Kationty přijmou z katody elektrony a stanou se elektricky neutrálními.</a:t>
            </a:r>
          </a:p>
        </p:txBody>
      </p:sp>
      <p:pic>
        <p:nvPicPr>
          <p:cNvPr id="6" name="Obrázek 5" descr="ely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793192"/>
            <a:ext cx="5538216" cy="2804160"/>
          </a:xfrm>
          <a:prstGeom prst="rect">
            <a:avLst/>
          </a:prstGeom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6084168" y="3645024"/>
            <a:ext cx="2602632" cy="302433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algn="just">
              <a:lnSpc>
                <a:spcPct val="120000"/>
              </a:lnSpc>
              <a:spcBef>
                <a:spcPts val="600"/>
              </a:spcBef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Anionty odevzdají anodě přebytečné elektrony a vystoupí jako bublinky chlóru z elektrolytu.</a:t>
            </a:r>
          </a:p>
          <a:p>
            <a:pPr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VEDENÍ ELEKTRICKÉHO PROUDU V KAPALINÁCH</a:t>
            </a:r>
            <a:endParaRPr lang="cs-CZ" sz="3500" b="1" dirty="0" smtClean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24847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Elektrolýza se využívá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 různých oblastech průmyslu: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Elektrolytická výroba hliníku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Chemické čištění mědi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Elektrolytické (galvanické) pokovování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Chemické zdroje napětí (Akumulátory)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VEDENÍ ELEKTRICKÉHO PROUDU V KAPALINÁCH</a:t>
            </a:r>
            <a:endParaRPr lang="cs-CZ" sz="3500" b="1" dirty="0" smtClean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Napětí, které vzniká na vnitřním odporu zdroje a způsobuje tak snížení svorkového napětí se považuje za úbytek napětí </a:t>
            </a:r>
            <a:r>
              <a:rPr lang="cs-CZ" sz="2600" dirty="0" err="1" smtClean="0">
                <a:latin typeface="Symbol" pitchFamily="18" charset="2"/>
                <a:cs typeface="Arial" pitchFamily="34" charset="0"/>
              </a:rPr>
              <a:t>D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U</a:t>
            </a:r>
            <a:r>
              <a:rPr lang="cs-CZ" sz="2600" baseline="-25000" dirty="0" err="1" smtClean="0">
                <a:latin typeface="Arial Narrow" pitchFamily="34" charset="0"/>
                <a:cs typeface="Arial" pitchFamily="34" charset="0"/>
              </a:rPr>
              <a:t>i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 a svorkové napětí zdroje se pak spočítá: 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Když jsou svorky zdroje rozpojeny, zdrojem proud neprotéká a napětí na svorkách je rovno napětí naprázdno.</a:t>
            </a:r>
          </a:p>
        </p:txBody>
      </p:sp>
      <p:graphicFrame>
        <p:nvGraphicFramePr>
          <p:cNvPr id="50178" name="Object 2"/>
          <p:cNvGraphicFramePr>
            <a:graphicFrameLocks noChangeAspect="1"/>
          </p:cNvGraphicFramePr>
          <p:nvPr/>
        </p:nvGraphicFramePr>
        <p:xfrm>
          <a:off x="5652120" y="3068960"/>
          <a:ext cx="1908175" cy="506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27" name="Rovnice" r:id="rId3" imgW="863280" imgH="228600" progId="Equation.3">
                  <p:embed/>
                </p:oleObj>
              </mc:Choice>
              <mc:Fallback>
                <p:oleObj name="Rovnice" r:id="rId3" imgW="863280" imgH="2286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3068960"/>
                        <a:ext cx="1908175" cy="506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částice jsou nosiči el. náboje v kapalinách? ………………...................................................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nazývá vodivý roztok? 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princip elektrolýzy.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…………………………………………………...........…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Kde se elektrolýza využívá?…………………………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VEDENÍ ELEKTRICKÉHO PROUDU V KAPALINÁCH</a:t>
            </a:r>
            <a:endParaRPr lang="cs-CZ" sz="3500" b="1" dirty="0" smtClean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electrolysis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elektrolýza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ion – iont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electrode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elektroda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electrolyte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elektrolyt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cathode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katoda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anode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anoda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0"/>
            <a:ext cx="8352928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VEDENÍ ELEKTRICKÉHO PROUDU V KAPALINÁCH</a:t>
            </a:r>
            <a:endParaRPr lang="cs-CZ" sz="3500" b="1" dirty="0" smtClean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2118</TotalTime>
  <Words>297</Words>
  <Application>Microsoft Office PowerPoint</Application>
  <PresentationFormat>Předvádění na obrazovce (4:3)</PresentationFormat>
  <Paragraphs>72</Paragraphs>
  <Slides>10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Rovnice</vt:lpstr>
      <vt:lpstr>Prezentace aplikace PowerPoint</vt:lpstr>
      <vt:lpstr>Prezentace aplikace PowerPoint</vt:lpstr>
      <vt:lpstr>VEDENÍ ELEKTRICKÉHO PROUDU V KAPALINÁCH</vt:lpstr>
      <vt:lpstr>VEDENÍ ELEKTRICKÉHO PROUDU V KAPALINÁCH</vt:lpstr>
      <vt:lpstr>VEDENÍ ELEKTRICKÉHO PROUDU V KAPALINÁCH</vt:lpstr>
      <vt:lpstr>VEDENÍ ELEKTRICKÉHO PROUDU V KAPALINÁCH</vt:lpstr>
      <vt:lpstr>VEDENÍ ELEKTRICKÉHO PROUDU V KAPALINÁCH</vt:lpstr>
      <vt:lpstr>VEDENÍ ELEKTRICKÉHO PROUDU V KAPALINÁCH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188</cp:revision>
  <dcterms:created xsi:type="dcterms:W3CDTF">2012-05-16T10:04:36Z</dcterms:created>
  <dcterms:modified xsi:type="dcterms:W3CDTF">2012-10-17T17:35:12Z</dcterms:modified>
</cp:coreProperties>
</file>