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83" r:id="rId2"/>
    <p:sldId id="284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55F9B851-35F8-4EA3-A369-58F07EB537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2009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7D88E-3234-48CB-B03F-059CB86345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59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1CC4AE-BAF3-4FCC-9A70-1F30ADC5AA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26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CD3B85-9543-40B6-94BF-6C2BAAEC31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51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C9031-5D6F-448D-A8AE-607D2D8B97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91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FD7D20-EB3B-4FDF-BDB4-307A957C45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166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5C0DC-9F09-400E-B7BA-CAB561D469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31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F86F99-BC0F-4287-9A53-BFDC7829CF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213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0EAF06-81FB-4CC1-81C6-EE7FD83019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07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8FFC3A-5CBD-48EE-8F6C-60F1DB63DBD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962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82D4B8-2938-4216-A6A5-69CB5AF6EAA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04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E7D05B-2F28-4483-AF4A-608ED18187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230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66230DE-A0E0-4F3F-98C5-8D1F9FBB99E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r>
              <a:rPr lang="cs-CZ" sz="1600" b="1">
                <a:solidFill>
                  <a:schemeClr val="tx1"/>
                </a:solidFill>
              </a:rPr>
              <a:t/>
            </a:r>
            <a:br>
              <a:rPr lang="cs-CZ" sz="1600" b="1">
                <a:solidFill>
                  <a:schemeClr val="tx1"/>
                </a:solidFill>
              </a:rPr>
            </a:br>
            <a:r>
              <a:rPr lang="cs-CZ" sz="2800" b="1" u="sng">
                <a:solidFill>
                  <a:schemeClr val="tx1"/>
                </a:solidFill>
              </a:rPr>
              <a:t>Jóga pexeso</a:t>
            </a:r>
            <a:r>
              <a:rPr lang="cs-CZ" sz="2000" b="1" u="sng">
                <a:solidFill>
                  <a:schemeClr val="tx1"/>
                </a:solidFill>
              </a:rPr>
              <a:t/>
            </a:r>
            <a:br>
              <a:rPr lang="cs-CZ" sz="2000" b="1" u="sng">
                <a:solidFill>
                  <a:schemeClr val="tx1"/>
                </a:solidFill>
              </a:rPr>
            </a:br>
            <a:endParaRPr lang="cs-CZ" sz="2000" b="1" u="sng">
              <a:solidFill>
                <a:schemeClr val="tx1"/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1989138"/>
            <a:ext cx="8280400" cy="4319587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/>
              <a:t>Výukový materiál č.: VY_INOVACE_32_65_jóga pexeso</a:t>
            </a:r>
          </a:p>
          <a:p>
            <a:pPr algn="l">
              <a:lnSpc>
                <a:spcPct val="80000"/>
              </a:lnSpc>
            </a:pPr>
            <a:r>
              <a:rPr lang="cs-CZ" sz="1800"/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r>
              <a:rPr lang="cs-CZ" sz="1800"/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oblast: </a:t>
            </a:r>
            <a:r>
              <a:rPr lang="cs-CZ" sz="1800"/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obor: </a:t>
            </a:r>
            <a:r>
              <a:rPr lang="cs-CZ" sz="1800"/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Tématický okruh: </a:t>
            </a:r>
            <a:r>
              <a:rPr lang="cs-CZ" sz="1800"/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Vytvořeno dne: </a:t>
            </a:r>
            <a:r>
              <a:rPr lang="cs-CZ" sz="1800"/>
              <a:t>17.12.2011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Odpilotováno dne: </a:t>
            </a:r>
            <a:r>
              <a:rPr lang="cs-CZ" sz="1800"/>
              <a:t>19.1.2012</a:t>
            </a:r>
          </a:p>
          <a:p>
            <a:pPr algn="l">
              <a:lnSpc>
                <a:spcPct val="80000"/>
              </a:lnSpc>
            </a:pPr>
            <a:endParaRPr lang="cs-CZ" sz="1800" b="1"/>
          </a:p>
          <a:p>
            <a:pPr algn="l">
              <a:lnSpc>
                <a:spcPct val="80000"/>
              </a:lnSpc>
            </a:pPr>
            <a:r>
              <a:rPr lang="cs-CZ" sz="1800" b="1"/>
              <a:t>Anotace: </a:t>
            </a:r>
            <a:r>
              <a:rPr lang="cs-CZ" sz="1800"/>
              <a:t>Učební materiál byl vytvořen pro 8. ročníku ZŠ speciální. Učební materiál obsahuje jógové pexeso s obrázky jógových cviků z učebního materiálu Za jógou se zvířátky I. část a z učebního materiálu Za jógou se zvířátky II. část. Jógové pexeso s vyobrazením známých cviků je určeno k vytištění. Pexeso slouží jako didaktická pomůcka podporující aktivitu žáků při pohybových činnostech v hodině tělesné výchovy. </a:t>
            </a:r>
          </a:p>
          <a:p>
            <a:pPr algn="l">
              <a:lnSpc>
                <a:spcPct val="80000"/>
              </a:lnSpc>
            </a:pPr>
            <a:endParaRPr lang="cs-CZ" sz="1800"/>
          </a:p>
        </p:txBody>
      </p:sp>
      <p:pic>
        <p:nvPicPr>
          <p:cNvPr id="35844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5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/>
              <a:t>Metodický pokyn k učebnímu materiálu:</a:t>
            </a:r>
            <a:r>
              <a:rPr lang="cs-CZ" sz="2400"/>
              <a:t/>
            </a:r>
            <a:br>
              <a:rPr lang="cs-CZ" sz="2400"/>
            </a:br>
            <a:endParaRPr lang="cs-CZ" sz="240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 algn="just">
              <a:lnSpc>
                <a:spcPct val="80000"/>
              </a:lnSpc>
            </a:pPr>
            <a:r>
              <a:rPr lang="cs-CZ" sz="1800"/>
              <a:t>Učební materiál představuje jógové pexeso s obrázky zvířat znázorňujících známé cviky z jógy. Lze jej použít jako klasickou hru pexeso a současně si u hry s žáky zacvičit. Pexeso obsahuje 2x8 obrázků. 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68313" y="3357563"/>
            <a:ext cx="7775575" cy="217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Zdroje:</a:t>
            </a:r>
          </a:p>
          <a:p>
            <a:pPr>
              <a:spcBef>
                <a:spcPct val="50000"/>
              </a:spcBef>
            </a:pPr>
            <a:r>
              <a:rPr lang="cs-CZ" sz="1400"/>
              <a:t>NEŠPOR, Karel. </a:t>
            </a:r>
            <a:r>
              <a:rPr lang="cs-CZ" sz="1400" i="1"/>
              <a:t>Jóga pro deti ve veku pet až deset let aneb Hrajeme si, cvicíme a povídáme si pohádky</a:t>
            </a:r>
            <a:r>
              <a:rPr lang="cs-CZ" sz="1400"/>
              <a:t> [online]. Praha: Velryba, 1996 [cit. 2011-12-17]. Dostupné z: http://www.google.cz/url?sa=t&amp;rct=j&amp;q=j%C3%B3ga%20pro%20deti%20ve%20veku%20pet%20a%C5%BE%20deset%20let%20aneb%20hrajeme%20si%2C%20cvic%C3%ADme%20a%20pov%C3%ADd%C3%A1me%20si%20poh%C3%A1dky&amp;source=web&amp;cd=2&amp;cad=rja&amp;sqi=2&amp;ved=0CCcQFjAB&amp;url=http%3A%2F%2Ffiles.antigambling.webnode.cz%2F200000137-b0354b228d%2Fjoga%2520pro%2520deti.pdf&amp;ei=_5RDUICNFs3Xsgav6oCICA&amp;usg=AFQjCNEw4F3y6ksxSU8J4pLGtE6EPFo6Kw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TYGŘÍK</a:t>
            </a:r>
          </a:p>
        </p:txBody>
      </p:sp>
      <p:pic>
        <p:nvPicPr>
          <p:cNvPr id="12292" name="Picture 4" descr="Tygř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628775"/>
            <a:ext cx="5999162" cy="479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TYGŘÍK</a:t>
            </a:r>
          </a:p>
        </p:txBody>
      </p:sp>
      <p:pic>
        <p:nvPicPr>
          <p:cNvPr id="13316" name="Picture 4" descr="Tygř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628775"/>
            <a:ext cx="5999162" cy="479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OPIČÁK</a:t>
            </a:r>
          </a:p>
        </p:txBody>
      </p:sp>
      <p:pic>
        <p:nvPicPr>
          <p:cNvPr id="14340" name="Picture 4" descr="Opi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412875"/>
            <a:ext cx="4129088" cy="457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OPIČÁK</a:t>
            </a:r>
          </a:p>
        </p:txBody>
      </p:sp>
      <p:pic>
        <p:nvPicPr>
          <p:cNvPr id="16388" name="Picture 4" descr="Opi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412875"/>
            <a:ext cx="4129088" cy="457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VOLAVKA </a:t>
            </a:r>
          </a:p>
        </p:txBody>
      </p:sp>
      <p:pic>
        <p:nvPicPr>
          <p:cNvPr id="17412" name="Picture 4" descr="Volav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484313"/>
            <a:ext cx="3878262" cy="482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VOLAVKA </a:t>
            </a:r>
          </a:p>
        </p:txBody>
      </p:sp>
      <p:pic>
        <p:nvPicPr>
          <p:cNvPr id="18436" name="Picture 4" descr="Volav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484313"/>
            <a:ext cx="3878262" cy="482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ČMELÁK </a:t>
            </a:r>
          </a:p>
        </p:txBody>
      </p:sp>
      <p:pic>
        <p:nvPicPr>
          <p:cNvPr id="19460" name="Picture 4" descr="Čmelá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628775"/>
            <a:ext cx="4645025" cy="477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ČMELÁK </a:t>
            </a:r>
          </a:p>
        </p:txBody>
      </p:sp>
      <p:pic>
        <p:nvPicPr>
          <p:cNvPr id="20484" name="Picture 4" descr="Čmelá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628775"/>
            <a:ext cx="4645025" cy="477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KOČKA</a:t>
            </a:r>
          </a:p>
        </p:txBody>
      </p:sp>
      <p:pic>
        <p:nvPicPr>
          <p:cNvPr id="21508" name="Picture 4" descr="koč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628775"/>
            <a:ext cx="7345362" cy="392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KOČKA</a:t>
            </a:r>
          </a:p>
        </p:txBody>
      </p:sp>
      <p:pic>
        <p:nvPicPr>
          <p:cNvPr id="22532" name="Picture 4" descr="koč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628775"/>
            <a:ext cx="7345362" cy="392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PES</a:t>
            </a:r>
          </a:p>
        </p:txBody>
      </p:sp>
      <p:pic>
        <p:nvPicPr>
          <p:cNvPr id="24580" name="Picture 4" descr="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1289050"/>
            <a:ext cx="6264275" cy="42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PES</a:t>
            </a:r>
          </a:p>
        </p:txBody>
      </p:sp>
      <p:pic>
        <p:nvPicPr>
          <p:cNvPr id="25604" name="Picture 4" descr="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1289050"/>
            <a:ext cx="6264275" cy="42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MOTÝL</a:t>
            </a:r>
          </a:p>
        </p:txBody>
      </p:sp>
      <p:pic>
        <p:nvPicPr>
          <p:cNvPr id="26628" name="Picture 4" descr="Motý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8775"/>
            <a:ext cx="5056188" cy="44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MOTÝL</a:t>
            </a:r>
          </a:p>
        </p:txBody>
      </p:sp>
      <p:pic>
        <p:nvPicPr>
          <p:cNvPr id="27652" name="Picture 4" descr="Motý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8775"/>
            <a:ext cx="5056188" cy="44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KOBRA</a:t>
            </a:r>
          </a:p>
        </p:txBody>
      </p:sp>
      <p:pic>
        <p:nvPicPr>
          <p:cNvPr id="28676" name="Picture 4" descr="Ko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628775"/>
            <a:ext cx="5400675" cy="477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KOBRA</a:t>
            </a:r>
          </a:p>
        </p:txBody>
      </p:sp>
      <p:pic>
        <p:nvPicPr>
          <p:cNvPr id="29700" name="Picture 4" descr="Ko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628775"/>
            <a:ext cx="5400675" cy="477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142</Words>
  <Application>Microsoft Office PowerPoint</Application>
  <PresentationFormat>Předvádění na obrazovce (4:3)</PresentationFormat>
  <Paragraphs>33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Arial</vt:lpstr>
      <vt:lpstr>Výchozí návrh</vt:lpstr>
      <vt:lpstr> Jóga pexeso </vt:lpstr>
      <vt:lpstr>Metodický pokyn k učebnímu materiálu: </vt:lpstr>
      <vt:lpstr>TYGŘÍK</vt:lpstr>
      <vt:lpstr>TYGŘÍK</vt:lpstr>
      <vt:lpstr>OPIČÁK</vt:lpstr>
      <vt:lpstr>OPIČÁK</vt:lpstr>
      <vt:lpstr>VOLAVKA </vt:lpstr>
      <vt:lpstr>VOLAVKA </vt:lpstr>
      <vt:lpstr>ČMELÁK </vt:lpstr>
      <vt:lpstr>ČMELÁK </vt:lpstr>
      <vt:lpstr>KOČKA</vt:lpstr>
      <vt:lpstr>KOČKA</vt:lpstr>
      <vt:lpstr>PES</vt:lpstr>
      <vt:lpstr>PES</vt:lpstr>
      <vt:lpstr>MOTÝL</vt:lpstr>
      <vt:lpstr>MOTÝL</vt:lpstr>
      <vt:lpstr>KOBRA</vt:lpstr>
      <vt:lpstr>KOBRA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TYGŘÍK</dc:title>
  <dc:creator>_</dc:creator>
  <cp:lastModifiedBy>Jakl Petr</cp:lastModifiedBy>
  <cp:revision>3</cp:revision>
  <dcterms:created xsi:type="dcterms:W3CDTF">2012-08-30T19:25:03Z</dcterms:created>
  <dcterms:modified xsi:type="dcterms:W3CDTF">2012-10-01T06:01:29Z</dcterms:modified>
</cp:coreProperties>
</file>