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9" r:id="rId2"/>
    <p:sldId id="279" r:id="rId3"/>
    <p:sldId id="280" r:id="rId4"/>
    <p:sldId id="275" r:id="rId5"/>
    <p:sldId id="282" r:id="rId6"/>
    <p:sldId id="283" r:id="rId7"/>
    <p:sldId id="281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9712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852" autoAdjust="0"/>
    <p:restoredTop sz="94689" autoAdjust="0"/>
  </p:normalViewPr>
  <p:slideViewPr>
    <p:cSldViewPr>
      <p:cViewPr varScale="1">
        <p:scale>
          <a:sx n="97" d="100"/>
          <a:sy n="97" d="100"/>
        </p:scale>
        <p:origin x="-21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1CF8A2-57B3-412F-B6E7-B5ABD9AC1AD0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81341-535D-4BA6-9F21-90A450B559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93233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B6F8E-E384-40D7-8E1E-544498CEA55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11968-C4BB-434F-9C65-6DF180D0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B6F8E-E384-40D7-8E1E-544498CEA55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11968-C4BB-434F-9C65-6DF180D0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B6F8E-E384-40D7-8E1E-544498CEA55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11968-C4BB-434F-9C65-6DF180D0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B6F8E-E384-40D7-8E1E-544498CEA55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11968-C4BB-434F-9C65-6DF180D0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B6F8E-E384-40D7-8E1E-544498CEA55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11968-C4BB-434F-9C65-6DF180D0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B6F8E-E384-40D7-8E1E-544498CEA55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11968-C4BB-434F-9C65-6DF180D0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B6F8E-E384-40D7-8E1E-544498CEA55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11968-C4BB-434F-9C65-6DF180D0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B6F8E-E384-40D7-8E1E-544498CEA55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11968-C4BB-434F-9C65-6DF180D0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B6F8E-E384-40D7-8E1E-544498CEA55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11968-C4BB-434F-9C65-6DF180D0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B6F8E-E384-40D7-8E1E-544498CEA55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11968-C4BB-434F-9C65-6DF180D0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B6F8E-E384-40D7-8E1E-544498CEA55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11968-C4BB-434F-9C65-6DF180D0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4B6F8E-E384-40D7-8E1E-544498CEA55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11968-C4BB-434F-9C65-6DF180D0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/>
              <a:t>  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8629093"/>
              </p:ext>
            </p:extLst>
          </p:nvPr>
        </p:nvGraphicFramePr>
        <p:xfrm>
          <a:off x="611560" y="2276870"/>
          <a:ext cx="7128792" cy="367151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97724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Naděžda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Trenčianska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3.10.2012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VY_32_INOVACE_01_Matematika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Sčítání odčítání-  </a:t>
                      </a:r>
                      <a:r>
                        <a:rPr lang="cs-CZ" sz="2400" b="0" i="0" smtClean="0"/>
                        <a:t>číselná</a:t>
                      </a:r>
                      <a:r>
                        <a:rPr lang="cs-CZ" sz="2400" b="0" i="0" baseline="0" smtClean="0"/>
                        <a:t> </a:t>
                      </a:r>
                      <a:r>
                        <a:rPr lang="cs-CZ" sz="2400" b="0" i="0" baseline="0" smtClean="0"/>
                        <a:t>řada do 5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1.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Doplň správná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1  2  _  4  _</a:t>
            </a:r>
          </a:p>
          <a:p>
            <a:r>
              <a:rPr lang="cs-CZ" sz="4800" dirty="0" smtClean="0"/>
              <a:t>1  _  3  _  5 </a:t>
            </a:r>
          </a:p>
          <a:p>
            <a:r>
              <a:rPr lang="cs-CZ" sz="4800" dirty="0" smtClean="0"/>
              <a:t>_  _  3  _  5</a:t>
            </a:r>
          </a:p>
          <a:p>
            <a:r>
              <a:rPr lang="cs-CZ" sz="4800" dirty="0" smtClean="0"/>
              <a:t>1  2  _  4  _  </a:t>
            </a:r>
          </a:p>
          <a:p>
            <a:pPr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3 2 5 4 1  3 2 4  2 3 5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Doplň správná čísla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1  2  </a:t>
            </a:r>
            <a:r>
              <a:rPr lang="cs-CZ" sz="4800" dirty="0" smtClean="0">
                <a:solidFill>
                  <a:srgbClr val="FF0000"/>
                </a:solidFill>
              </a:rPr>
              <a:t>3</a:t>
            </a:r>
            <a:r>
              <a:rPr lang="cs-CZ" sz="4800" dirty="0" smtClean="0"/>
              <a:t>  4  </a:t>
            </a:r>
            <a:r>
              <a:rPr lang="cs-CZ" sz="4800" dirty="0" smtClean="0">
                <a:solidFill>
                  <a:srgbClr val="FF0000"/>
                </a:solidFill>
              </a:rPr>
              <a:t>5</a:t>
            </a:r>
          </a:p>
          <a:p>
            <a:r>
              <a:rPr lang="cs-CZ" sz="4800" dirty="0" smtClean="0"/>
              <a:t>1  </a:t>
            </a:r>
            <a:r>
              <a:rPr lang="cs-CZ" sz="4800" dirty="0" smtClean="0">
                <a:solidFill>
                  <a:srgbClr val="FF0000"/>
                </a:solidFill>
              </a:rPr>
              <a:t>2</a:t>
            </a:r>
            <a:r>
              <a:rPr lang="cs-CZ" sz="4800" dirty="0" smtClean="0"/>
              <a:t>  3  </a:t>
            </a:r>
            <a:r>
              <a:rPr lang="cs-CZ" sz="4800" dirty="0" smtClean="0">
                <a:solidFill>
                  <a:srgbClr val="FF0000"/>
                </a:solidFill>
              </a:rPr>
              <a:t>4</a:t>
            </a:r>
            <a:r>
              <a:rPr lang="cs-CZ" sz="4800" dirty="0" smtClean="0"/>
              <a:t>  5 </a:t>
            </a:r>
          </a:p>
          <a:p>
            <a:r>
              <a:rPr lang="cs-CZ" sz="4800" dirty="0" smtClean="0">
                <a:solidFill>
                  <a:srgbClr val="FF0000"/>
                </a:solidFill>
              </a:rPr>
              <a:t>1  2</a:t>
            </a:r>
            <a:r>
              <a:rPr lang="cs-CZ" sz="4800" dirty="0" smtClean="0"/>
              <a:t>  3  </a:t>
            </a:r>
            <a:r>
              <a:rPr lang="cs-CZ" sz="4800" dirty="0" smtClean="0">
                <a:solidFill>
                  <a:srgbClr val="FF0000"/>
                </a:solidFill>
              </a:rPr>
              <a:t>4</a:t>
            </a:r>
            <a:r>
              <a:rPr lang="cs-CZ" sz="4800" dirty="0" smtClean="0"/>
              <a:t>  5</a:t>
            </a:r>
          </a:p>
          <a:p>
            <a:r>
              <a:rPr lang="cs-CZ" sz="4800" dirty="0" smtClean="0"/>
              <a:t>1  2  </a:t>
            </a:r>
            <a:r>
              <a:rPr lang="cs-CZ" sz="4800" dirty="0" smtClean="0">
                <a:solidFill>
                  <a:srgbClr val="FF0000"/>
                </a:solidFill>
              </a:rPr>
              <a:t>3</a:t>
            </a:r>
            <a:r>
              <a:rPr lang="cs-CZ" sz="4800" dirty="0" smtClean="0"/>
              <a:t>  4  </a:t>
            </a:r>
            <a:r>
              <a:rPr lang="cs-CZ" sz="4800" dirty="0" smtClean="0">
                <a:solidFill>
                  <a:srgbClr val="FF0000"/>
                </a:solidFill>
              </a:rPr>
              <a:t>5</a:t>
            </a:r>
            <a:r>
              <a:rPr lang="cs-CZ" sz="4800" dirty="0" smtClean="0"/>
              <a:t>  </a:t>
            </a:r>
          </a:p>
          <a:p>
            <a:pPr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         2 3 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Vosátková\AppData\Local\Microsoft\Windows\Temporary Internet Files\Content.IE5\BXOH6SHH\MP9004254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340768"/>
            <a:ext cx="4192233" cy="42210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Doplň správně číselnou řadu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 _  4  3  _  1</a:t>
            </a:r>
          </a:p>
          <a:p>
            <a:r>
              <a:rPr lang="cs-CZ" sz="4800" dirty="0" smtClean="0"/>
              <a:t>5  _  3  _  1</a:t>
            </a:r>
          </a:p>
          <a:p>
            <a:r>
              <a:rPr lang="cs-CZ" sz="4800" dirty="0" smtClean="0"/>
              <a:t>5  _  3  2  _</a:t>
            </a:r>
          </a:p>
          <a:p>
            <a:r>
              <a:rPr lang="cs-CZ" sz="4800" dirty="0" smtClean="0"/>
              <a:t>_  4  _  </a:t>
            </a:r>
            <a:r>
              <a:rPr lang="cs-CZ" sz="4800" smtClean="0"/>
              <a:t>_  1</a:t>
            </a:r>
            <a:endParaRPr lang="cs-CZ" sz="4800" dirty="0" smtClean="0"/>
          </a:p>
          <a:p>
            <a:r>
              <a:rPr lang="cs-CZ" sz="4800" dirty="0" smtClean="0"/>
              <a:t>_  _  3  _  _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Doplň správně číselnou řadu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5</a:t>
            </a:r>
            <a:r>
              <a:rPr lang="cs-CZ" sz="4800" dirty="0" smtClean="0"/>
              <a:t>  4  3  </a:t>
            </a:r>
            <a:r>
              <a:rPr lang="cs-CZ" sz="4800" dirty="0" smtClean="0">
                <a:solidFill>
                  <a:srgbClr val="FF0000"/>
                </a:solidFill>
              </a:rPr>
              <a:t>2 </a:t>
            </a:r>
            <a:r>
              <a:rPr lang="cs-CZ" sz="4800" dirty="0" smtClean="0"/>
              <a:t> 1</a:t>
            </a:r>
          </a:p>
          <a:p>
            <a:r>
              <a:rPr lang="cs-CZ" sz="4800" dirty="0" smtClean="0"/>
              <a:t>5  </a:t>
            </a:r>
            <a:r>
              <a:rPr lang="cs-CZ" sz="4800" dirty="0" smtClean="0">
                <a:solidFill>
                  <a:srgbClr val="FF0000"/>
                </a:solidFill>
              </a:rPr>
              <a:t>4</a:t>
            </a:r>
            <a:r>
              <a:rPr lang="cs-CZ" sz="4800" dirty="0" smtClean="0"/>
              <a:t>  3  </a:t>
            </a:r>
            <a:r>
              <a:rPr lang="cs-CZ" sz="4800" dirty="0" smtClean="0">
                <a:solidFill>
                  <a:srgbClr val="FF0000"/>
                </a:solidFill>
              </a:rPr>
              <a:t>2</a:t>
            </a:r>
            <a:r>
              <a:rPr lang="cs-CZ" sz="4800" dirty="0" smtClean="0"/>
              <a:t>  1</a:t>
            </a:r>
          </a:p>
          <a:p>
            <a:r>
              <a:rPr lang="cs-CZ" sz="4800" dirty="0" smtClean="0"/>
              <a:t>5  </a:t>
            </a:r>
            <a:r>
              <a:rPr lang="cs-CZ" sz="4800" dirty="0" smtClean="0">
                <a:solidFill>
                  <a:srgbClr val="FF0000"/>
                </a:solidFill>
              </a:rPr>
              <a:t>4</a:t>
            </a:r>
            <a:r>
              <a:rPr lang="cs-CZ" sz="4800" dirty="0" smtClean="0"/>
              <a:t>  3  2  </a:t>
            </a:r>
            <a:r>
              <a:rPr lang="cs-CZ" sz="4800" dirty="0" smtClean="0">
                <a:solidFill>
                  <a:srgbClr val="FF0000"/>
                </a:solidFill>
              </a:rPr>
              <a:t>1</a:t>
            </a:r>
          </a:p>
          <a:p>
            <a:r>
              <a:rPr lang="cs-CZ" sz="4800" dirty="0" smtClean="0">
                <a:solidFill>
                  <a:srgbClr val="FF0000"/>
                </a:solidFill>
              </a:rPr>
              <a:t>5</a:t>
            </a:r>
            <a:r>
              <a:rPr lang="cs-CZ" sz="4800" dirty="0" smtClean="0"/>
              <a:t> 4   </a:t>
            </a:r>
            <a:r>
              <a:rPr lang="cs-CZ" sz="4800" dirty="0" smtClean="0">
                <a:solidFill>
                  <a:srgbClr val="FF0000"/>
                </a:solidFill>
              </a:rPr>
              <a:t>3  2  </a:t>
            </a:r>
            <a:r>
              <a:rPr lang="cs-CZ" sz="4800" dirty="0" smtClean="0"/>
              <a:t>1</a:t>
            </a:r>
          </a:p>
          <a:p>
            <a:r>
              <a:rPr lang="cs-CZ" sz="4800" dirty="0" smtClean="0">
                <a:solidFill>
                  <a:srgbClr val="FF0000"/>
                </a:solidFill>
              </a:rPr>
              <a:t>5  4  </a:t>
            </a:r>
            <a:r>
              <a:rPr lang="cs-CZ" sz="4800" dirty="0" smtClean="0"/>
              <a:t>3  </a:t>
            </a:r>
            <a:r>
              <a:rPr lang="cs-CZ" sz="4800" dirty="0" smtClean="0">
                <a:solidFill>
                  <a:srgbClr val="FF0000"/>
                </a:solidFill>
              </a:rPr>
              <a:t>2  1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Vosátková\AppData\Local\Microsoft\Windows\Temporary Internet Files\Content.IE5\87SR4I63\MP90028970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4077072"/>
            <a:ext cx="3657600" cy="24018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Seřaď správně čísla.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dirty="0" smtClean="0"/>
              <a:t>4  1  2  5  3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2  5  3  4  1</a:t>
            </a:r>
          </a:p>
          <a:p>
            <a:r>
              <a:rPr lang="cs-CZ" sz="4400" dirty="0" smtClean="0">
                <a:solidFill>
                  <a:srgbClr val="92D050"/>
                </a:solidFill>
              </a:rPr>
              <a:t>3  5  1  4  2 </a:t>
            </a:r>
          </a:p>
          <a:p>
            <a:r>
              <a:rPr lang="cs-CZ" sz="4400" dirty="0" smtClean="0">
                <a:solidFill>
                  <a:srgbClr val="0070C0"/>
                </a:solidFill>
              </a:rPr>
              <a:t>1  4  3  5  2</a:t>
            </a:r>
          </a:p>
          <a:p>
            <a:r>
              <a:rPr lang="cs-CZ" sz="4400" dirty="0" smtClean="0">
                <a:solidFill>
                  <a:srgbClr val="FFC000"/>
                </a:solidFill>
              </a:rPr>
              <a:t>5  2  3  4  1</a:t>
            </a:r>
          </a:p>
          <a:p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</a:rPr>
              <a:t>2  3  1  5  4</a:t>
            </a:r>
          </a:p>
          <a:p>
            <a:endParaRPr lang="cs-CZ" sz="4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Anotace: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se seznámí s číselnou řadou 1 -5. Orientují se v vzestupné i sestupné řadě.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Zdroj:</a:t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Ilustrace 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www. office.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3350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418</TotalTime>
  <Words>229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  </vt:lpstr>
      <vt:lpstr>Doplň správná čísla</vt:lpstr>
      <vt:lpstr>Doplň správná čísla - řešení</vt:lpstr>
      <vt:lpstr>Doplň správně číselnou řadu</vt:lpstr>
      <vt:lpstr>Doplň správně číselnou řadu</vt:lpstr>
      <vt:lpstr>Seřaď správně čísla.</vt:lpstr>
      <vt:lpstr>Anotace: </vt:lpstr>
      <vt:lpstr>  Zdroj: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Vosátková</dc:creator>
  <cp:lastModifiedBy>Vesna202261</cp:lastModifiedBy>
  <cp:revision>58</cp:revision>
  <dcterms:created xsi:type="dcterms:W3CDTF">2012-03-12T16:25:00Z</dcterms:created>
  <dcterms:modified xsi:type="dcterms:W3CDTF">2012-10-18T06:52:05Z</dcterms:modified>
</cp:coreProperties>
</file>