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9"/>
  </p:notesMasterIdLst>
  <p:sldIdLst>
    <p:sldId id="270" r:id="rId2"/>
    <p:sldId id="271" r:id="rId3"/>
    <p:sldId id="272" r:id="rId4"/>
    <p:sldId id="276" r:id="rId5"/>
    <p:sldId id="277" r:id="rId6"/>
    <p:sldId id="269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4884" autoAdjust="0"/>
  </p:normalViewPr>
  <p:slideViewPr>
    <p:cSldViewPr>
      <p:cViewPr varScale="1">
        <p:scale>
          <a:sx n="84" d="100"/>
          <a:sy n="84" d="100"/>
        </p:scale>
        <p:origin x="-58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E07F7-3AF0-490D-BD62-E3FF7CB3BE42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8F9C81-C1C6-42CB-B40A-040E5DCBFE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41895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8F9C81-C1C6-42CB-B40A-040E5DCBFE95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8F9C81-C1C6-42CB-B40A-040E5DCBFE95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7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2.png"/><Relationship Id="rId4" Type="http://schemas.openxmlformats.org/officeDocument/2006/relationships/image" Target="../media/image4.wmf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7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2.png"/><Relationship Id="rId4" Type="http://schemas.openxmlformats.org/officeDocument/2006/relationships/image" Target="../media/image4.wmf"/><Relationship Id="rId9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2679652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Naděžda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Trenčianska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</a:t>
                      </a:r>
                      <a:r>
                        <a:rPr lang="cs-CZ" sz="2400" b="1" baseline="0" smtClean="0"/>
                        <a:t>: </a:t>
                      </a:r>
                      <a:r>
                        <a:rPr lang="cs-CZ" sz="2400" b="0" baseline="0" smtClean="0"/>
                        <a:t>4.10.2012</a:t>
                      </a:r>
                      <a:endParaRPr lang="cs-CZ" sz="2400" b="0" baseline="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VY_32_INOVACE_03_Matematika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dirty="0" smtClean="0"/>
                        <a:t>Sčítání, odčítání-  psaní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smtClean="0"/>
                        <a:t>příkladů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/>
                        <a:t>Ročník</a:t>
                      </a:r>
                      <a:r>
                        <a:rPr lang="cs-CZ" sz="2400" dirty="0" smtClean="0"/>
                        <a:t> : 1.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71028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Kolik aut stojí na parkovišti?</a:t>
            </a:r>
            <a:endParaRPr lang="cs-CZ" dirty="0"/>
          </a:p>
        </p:txBody>
      </p:sp>
      <p:pic>
        <p:nvPicPr>
          <p:cNvPr id="1026" name="Picture 2" descr="C:\Users\Vosátková\AppData\Local\Microsoft\Windows\Temporary Internet Files\Content.IE5\9JA1CXDE\MC900437097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268760"/>
            <a:ext cx="1227584" cy="1227584"/>
          </a:xfrm>
          <a:prstGeom prst="rect">
            <a:avLst/>
          </a:prstGeom>
          <a:noFill/>
        </p:spPr>
      </p:pic>
      <p:pic>
        <p:nvPicPr>
          <p:cNvPr id="1027" name="Picture 3" descr="C:\Users\Vosátková\AppData\Local\Microsoft\Windows\Temporary Internet Files\Content.IE5\19KQ63OA\MC90043710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2060848"/>
            <a:ext cx="1371600" cy="1371600"/>
          </a:xfrm>
          <a:prstGeom prst="rect">
            <a:avLst/>
          </a:prstGeom>
          <a:noFill/>
        </p:spPr>
      </p:pic>
      <p:pic>
        <p:nvPicPr>
          <p:cNvPr id="1031" name="Picture 7" descr="C:\Users\Vosátková\AppData\Local\Microsoft\Windows\Temporary Internet Files\Content.IE5\857WZ5IU\MC90039845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4221088"/>
            <a:ext cx="1156352" cy="761693"/>
          </a:xfrm>
          <a:prstGeom prst="rect">
            <a:avLst/>
          </a:prstGeom>
          <a:noFill/>
        </p:spPr>
      </p:pic>
      <p:pic>
        <p:nvPicPr>
          <p:cNvPr id="1032" name="Picture 8" descr="C:\Users\Vosátková\AppData\Local\Microsoft\Windows\Temporary Internet Files\Content.IE5\19KQ63OA\MC90039846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0866" y="5805264"/>
            <a:ext cx="1487934" cy="628652"/>
          </a:xfrm>
          <a:prstGeom prst="rect">
            <a:avLst/>
          </a:prstGeom>
          <a:noFill/>
        </p:spPr>
      </p:pic>
      <p:pic>
        <p:nvPicPr>
          <p:cNvPr id="1033" name="Picture 9" descr="C:\Users\Vosátková\AppData\Local\Microsoft\Windows\Temporary Internet Files\Content.IE5\87SR4I63\MC90039846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536" y="3212976"/>
            <a:ext cx="1495112" cy="652426"/>
          </a:xfrm>
          <a:prstGeom prst="rect">
            <a:avLst/>
          </a:prstGeom>
          <a:noFill/>
        </p:spPr>
      </p:pic>
      <p:pic>
        <p:nvPicPr>
          <p:cNvPr id="1034" name="Picture 10" descr="C:\Users\Vosátková\AppData\Local\Microsoft\Windows\Temporary Internet Files\Content.IE5\CS57ZH51\MC900441736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7544" y="4725144"/>
            <a:ext cx="1371600" cy="1008112"/>
          </a:xfrm>
          <a:prstGeom prst="rect">
            <a:avLst/>
          </a:prstGeom>
          <a:noFill/>
        </p:spPr>
      </p:pic>
      <p:pic>
        <p:nvPicPr>
          <p:cNvPr id="12" name="Picture 2" descr="C:\Users\Vosátková\AppData\Local\Microsoft\Windows\Temporary Internet Files\Content.IE5\9JA1CXDE\MC900437097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1268760"/>
            <a:ext cx="1227584" cy="1227584"/>
          </a:xfrm>
          <a:prstGeom prst="rect">
            <a:avLst/>
          </a:prstGeom>
          <a:noFill/>
        </p:spPr>
      </p:pic>
      <p:pic>
        <p:nvPicPr>
          <p:cNvPr id="13" name="Picture 2" descr="C:\Users\Vosátková\AppData\Local\Microsoft\Windows\Temporary Internet Files\Content.IE5\9JA1CXDE\MC900437097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1268760"/>
            <a:ext cx="1227584" cy="1227584"/>
          </a:xfrm>
          <a:prstGeom prst="rect">
            <a:avLst/>
          </a:prstGeom>
          <a:noFill/>
        </p:spPr>
      </p:pic>
      <p:pic>
        <p:nvPicPr>
          <p:cNvPr id="14" name="Picture 3" descr="C:\Users\Vosátková\AppData\Local\Microsoft\Windows\Temporary Internet Files\Content.IE5\19KQ63OA\MC90043710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2" y="2060848"/>
            <a:ext cx="1371600" cy="1371600"/>
          </a:xfrm>
          <a:prstGeom prst="rect">
            <a:avLst/>
          </a:prstGeom>
          <a:noFill/>
        </p:spPr>
      </p:pic>
      <p:pic>
        <p:nvPicPr>
          <p:cNvPr id="15" name="Picture 3" descr="C:\Users\Vosátková\AppData\Local\Microsoft\Windows\Temporary Internet Files\Content.IE5\19KQ63OA\MC90043710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5816" y="2060848"/>
            <a:ext cx="1371600" cy="1371600"/>
          </a:xfrm>
          <a:prstGeom prst="rect">
            <a:avLst/>
          </a:prstGeom>
          <a:noFill/>
        </p:spPr>
      </p:pic>
      <p:pic>
        <p:nvPicPr>
          <p:cNvPr id="16" name="Picture 3" descr="C:\Users\Vosátková\AppData\Local\Microsoft\Windows\Temporary Internet Files\Content.IE5\19KQ63OA\MC90043710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2060848"/>
            <a:ext cx="1371600" cy="1371600"/>
          </a:xfrm>
          <a:prstGeom prst="rect">
            <a:avLst/>
          </a:prstGeom>
          <a:noFill/>
        </p:spPr>
      </p:pic>
      <p:pic>
        <p:nvPicPr>
          <p:cNvPr id="19" name="Picture 7" descr="C:\Users\Vosátková\AppData\Local\Microsoft\Windows\Temporary Internet Files\Content.IE5\857WZ5IU\MC90039845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5656" y="4149080"/>
            <a:ext cx="1156352" cy="761693"/>
          </a:xfrm>
          <a:prstGeom prst="rect">
            <a:avLst/>
          </a:prstGeom>
          <a:noFill/>
        </p:spPr>
      </p:pic>
      <p:pic>
        <p:nvPicPr>
          <p:cNvPr id="20" name="Picture 7" descr="C:\Users\Vosátková\AppData\Local\Microsoft\Windows\Temporary Internet Files\Content.IE5\857WZ5IU\MC90039845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11760" y="4149080"/>
            <a:ext cx="1156352" cy="761693"/>
          </a:xfrm>
          <a:prstGeom prst="rect">
            <a:avLst/>
          </a:prstGeom>
          <a:noFill/>
        </p:spPr>
      </p:pic>
      <p:pic>
        <p:nvPicPr>
          <p:cNvPr id="21" name="Picture 7" descr="C:\Users\Vosátková\AppData\Local\Microsoft\Windows\Temporary Internet Files\Content.IE5\857WZ5IU\MC90039845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63888" y="4149080"/>
            <a:ext cx="1156352" cy="761693"/>
          </a:xfrm>
          <a:prstGeom prst="rect">
            <a:avLst/>
          </a:prstGeom>
          <a:noFill/>
        </p:spPr>
      </p:pic>
      <p:pic>
        <p:nvPicPr>
          <p:cNvPr id="22" name="Picture 7" descr="C:\Users\Vosátková\AppData\Local\Microsoft\Windows\Temporary Internet Files\Content.IE5\857WZ5IU\MC90039845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4149080"/>
            <a:ext cx="1156352" cy="761693"/>
          </a:xfrm>
          <a:prstGeom prst="rect">
            <a:avLst/>
          </a:prstGeom>
          <a:noFill/>
        </p:spPr>
      </p:pic>
      <p:pic>
        <p:nvPicPr>
          <p:cNvPr id="23" name="Picture 9" descr="C:\Users\Vosátková\AppData\Local\Microsoft\Windows\Temporary Internet Files\Content.IE5\87SR4I63\MC90039846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95736" y="3284984"/>
            <a:ext cx="1495112" cy="652426"/>
          </a:xfrm>
          <a:prstGeom prst="rect">
            <a:avLst/>
          </a:prstGeom>
          <a:noFill/>
        </p:spPr>
      </p:pic>
      <p:pic>
        <p:nvPicPr>
          <p:cNvPr id="24" name="Picture 10" descr="C:\Users\Vosátková\AppData\Local\Microsoft\Windows\Temporary Internet Files\Content.IE5\CS57ZH51\MC900441736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44008" y="4941168"/>
            <a:ext cx="1371600" cy="1008112"/>
          </a:xfrm>
          <a:prstGeom prst="rect">
            <a:avLst/>
          </a:prstGeom>
          <a:noFill/>
        </p:spPr>
      </p:pic>
      <p:pic>
        <p:nvPicPr>
          <p:cNvPr id="25" name="Picture 10" descr="C:\Users\Vosátková\AppData\Local\Microsoft\Windows\Temporary Internet Files\Content.IE5\CS57ZH51\MC900441736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07704" y="4797152"/>
            <a:ext cx="1371600" cy="1008112"/>
          </a:xfrm>
          <a:prstGeom prst="rect">
            <a:avLst/>
          </a:prstGeom>
          <a:noFill/>
        </p:spPr>
      </p:pic>
      <p:pic>
        <p:nvPicPr>
          <p:cNvPr id="26" name="Picture 10" descr="C:\Users\Vosátková\AppData\Local\Microsoft\Windows\Temporary Internet Files\Content.IE5\CS57ZH51\MC900441736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75856" y="4869160"/>
            <a:ext cx="1371600" cy="1008112"/>
          </a:xfrm>
          <a:prstGeom prst="rect">
            <a:avLst/>
          </a:prstGeom>
          <a:noFill/>
        </p:spPr>
      </p:pic>
      <p:pic>
        <p:nvPicPr>
          <p:cNvPr id="27" name="Picture 8" descr="C:\Users\Vosátková\AppData\Local\Microsoft\Windows\Temporary Internet Files\Content.IE5\19KQ63OA\MC90039846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5805264"/>
            <a:ext cx="1487934" cy="628652"/>
          </a:xfrm>
          <a:prstGeom prst="rect">
            <a:avLst/>
          </a:prstGeom>
          <a:noFill/>
        </p:spPr>
      </p:pic>
      <p:pic>
        <p:nvPicPr>
          <p:cNvPr id="30" name="Picture 8" descr="C:\Users\Vosátková\AppData\Local\Microsoft\Windows\Temporary Internet Files\Content.IE5\19KQ63OA\MC90039846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907704" y="5877272"/>
            <a:ext cx="1487934" cy="628652"/>
          </a:xfrm>
          <a:prstGeom prst="rect">
            <a:avLst/>
          </a:prstGeom>
          <a:noFill/>
        </p:spPr>
      </p:pic>
      <p:pic>
        <p:nvPicPr>
          <p:cNvPr id="31" name="Picture 8" descr="C:\Users\Vosátková\AppData\Local\Microsoft\Windows\Temporary Internet Files\Content.IE5\19KQ63OA\MC90039846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63888" y="5877272"/>
            <a:ext cx="1487934" cy="628652"/>
          </a:xfrm>
          <a:prstGeom prst="rect">
            <a:avLst/>
          </a:prstGeom>
          <a:noFill/>
        </p:spPr>
      </p:pic>
      <p:sp>
        <p:nvSpPr>
          <p:cNvPr id="33" name="TextovéPole 32"/>
          <p:cNvSpPr txBox="1"/>
          <p:nvPr/>
        </p:nvSpPr>
        <p:spPr>
          <a:xfrm>
            <a:off x="5796136" y="1772816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948536" y="1925216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868144" y="1556792"/>
            <a:ext cx="28803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1  2  3  4  5</a:t>
            </a:r>
            <a:endParaRPr lang="cs-CZ" sz="4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868144" y="2564904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940152" y="2348880"/>
            <a:ext cx="28803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1  2  3  4  5</a:t>
            </a:r>
            <a:endParaRPr lang="cs-CZ" sz="40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940152" y="3140968"/>
            <a:ext cx="28803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1  2  3  4  5</a:t>
            </a:r>
            <a:endParaRPr lang="cs-CZ" sz="40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940152" y="4149080"/>
            <a:ext cx="28803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1  2  3  4  5</a:t>
            </a:r>
            <a:endParaRPr lang="cs-CZ" sz="40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940152" y="5085184"/>
            <a:ext cx="28803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1  2  3  4  5</a:t>
            </a:r>
            <a:endParaRPr lang="cs-CZ" sz="4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940152" y="6093296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092552" y="5949280"/>
            <a:ext cx="28803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1  2  3  4  5</a:t>
            </a:r>
            <a:endParaRPr lang="cs-CZ" sz="4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Kolik aut stojí na parkovišti?</a:t>
            </a:r>
            <a:endParaRPr lang="cs-CZ" dirty="0"/>
          </a:p>
        </p:txBody>
      </p:sp>
      <p:pic>
        <p:nvPicPr>
          <p:cNvPr id="1026" name="Picture 2" descr="C:\Users\Vosátková\AppData\Local\Microsoft\Windows\Temporary Internet Files\Content.IE5\9JA1CXDE\MC900437097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268760"/>
            <a:ext cx="1227584" cy="1227584"/>
          </a:xfrm>
          <a:prstGeom prst="rect">
            <a:avLst/>
          </a:prstGeom>
          <a:noFill/>
        </p:spPr>
      </p:pic>
      <p:pic>
        <p:nvPicPr>
          <p:cNvPr id="1027" name="Picture 3" descr="C:\Users\Vosátková\AppData\Local\Microsoft\Windows\Temporary Internet Files\Content.IE5\19KQ63OA\MC90043710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2060848"/>
            <a:ext cx="1371600" cy="1371600"/>
          </a:xfrm>
          <a:prstGeom prst="rect">
            <a:avLst/>
          </a:prstGeom>
          <a:noFill/>
        </p:spPr>
      </p:pic>
      <p:pic>
        <p:nvPicPr>
          <p:cNvPr id="1031" name="Picture 7" descr="C:\Users\Vosátková\AppData\Local\Microsoft\Windows\Temporary Internet Files\Content.IE5\857WZ5IU\MC90039845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4149080"/>
            <a:ext cx="1156352" cy="761693"/>
          </a:xfrm>
          <a:prstGeom prst="rect">
            <a:avLst/>
          </a:prstGeom>
          <a:noFill/>
        </p:spPr>
      </p:pic>
      <p:pic>
        <p:nvPicPr>
          <p:cNvPr id="1032" name="Picture 8" descr="C:\Users\Vosátková\AppData\Local\Microsoft\Windows\Temporary Internet Files\Content.IE5\19KQ63OA\MC90039846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0866" y="5805264"/>
            <a:ext cx="1487934" cy="628652"/>
          </a:xfrm>
          <a:prstGeom prst="rect">
            <a:avLst/>
          </a:prstGeom>
          <a:noFill/>
        </p:spPr>
      </p:pic>
      <p:pic>
        <p:nvPicPr>
          <p:cNvPr id="1033" name="Picture 9" descr="C:\Users\Vosátková\AppData\Local\Microsoft\Windows\Temporary Internet Files\Content.IE5\87SR4I63\MC90039846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536" y="3212976"/>
            <a:ext cx="1495112" cy="652426"/>
          </a:xfrm>
          <a:prstGeom prst="rect">
            <a:avLst/>
          </a:prstGeom>
          <a:noFill/>
        </p:spPr>
      </p:pic>
      <p:pic>
        <p:nvPicPr>
          <p:cNvPr id="1034" name="Picture 10" descr="C:\Users\Vosátková\AppData\Local\Microsoft\Windows\Temporary Internet Files\Content.IE5\CS57ZH51\MC900441736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7544" y="4725144"/>
            <a:ext cx="1371600" cy="1008112"/>
          </a:xfrm>
          <a:prstGeom prst="rect">
            <a:avLst/>
          </a:prstGeom>
          <a:noFill/>
        </p:spPr>
      </p:pic>
      <p:pic>
        <p:nvPicPr>
          <p:cNvPr id="12" name="Picture 2" descr="C:\Users\Vosátková\AppData\Local\Microsoft\Windows\Temporary Internet Files\Content.IE5\9JA1CXDE\MC900437097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1268760"/>
            <a:ext cx="1227584" cy="1227584"/>
          </a:xfrm>
          <a:prstGeom prst="rect">
            <a:avLst/>
          </a:prstGeom>
          <a:noFill/>
        </p:spPr>
      </p:pic>
      <p:pic>
        <p:nvPicPr>
          <p:cNvPr id="13" name="Picture 2" descr="C:\Users\Vosátková\AppData\Local\Microsoft\Windows\Temporary Internet Files\Content.IE5\9JA1CXDE\MC900437097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1268760"/>
            <a:ext cx="1227584" cy="1227584"/>
          </a:xfrm>
          <a:prstGeom prst="rect">
            <a:avLst/>
          </a:prstGeom>
          <a:noFill/>
        </p:spPr>
      </p:pic>
      <p:pic>
        <p:nvPicPr>
          <p:cNvPr id="14" name="Picture 3" descr="C:\Users\Vosátková\AppData\Local\Microsoft\Windows\Temporary Internet Files\Content.IE5\19KQ63OA\MC90043710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2" y="2060848"/>
            <a:ext cx="1371600" cy="1371600"/>
          </a:xfrm>
          <a:prstGeom prst="rect">
            <a:avLst/>
          </a:prstGeom>
          <a:noFill/>
        </p:spPr>
      </p:pic>
      <p:pic>
        <p:nvPicPr>
          <p:cNvPr id="15" name="Picture 3" descr="C:\Users\Vosátková\AppData\Local\Microsoft\Windows\Temporary Internet Files\Content.IE5\19KQ63OA\MC90043710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5816" y="2060848"/>
            <a:ext cx="1371600" cy="1371600"/>
          </a:xfrm>
          <a:prstGeom prst="rect">
            <a:avLst/>
          </a:prstGeom>
          <a:noFill/>
        </p:spPr>
      </p:pic>
      <p:pic>
        <p:nvPicPr>
          <p:cNvPr id="16" name="Picture 3" descr="C:\Users\Vosátková\AppData\Local\Microsoft\Windows\Temporary Internet Files\Content.IE5\19KQ63OA\MC90043710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2060848"/>
            <a:ext cx="1371600" cy="1371600"/>
          </a:xfrm>
          <a:prstGeom prst="rect">
            <a:avLst/>
          </a:prstGeom>
          <a:noFill/>
        </p:spPr>
      </p:pic>
      <p:pic>
        <p:nvPicPr>
          <p:cNvPr id="19" name="Picture 7" descr="C:\Users\Vosátková\AppData\Local\Microsoft\Windows\Temporary Internet Files\Content.IE5\857WZ5IU\MC90039845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5656" y="4149080"/>
            <a:ext cx="1156352" cy="761693"/>
          </a:xfrm>
          <a:prstGeom prst="rect">
            <a:avLst/>
          </a:prstGeom>
          <a:noFill/>
        </p:spPr>
      </p:pic>
      <p:pic>
        <p:nvPicPr>
          <p:cNvPr id="20" name="Picture 7" descr="C:\Users\Vosátková\AppData\Local\Microsoft\Windows\Temporary Internet Files\Content.IE5\857WZ5IU\MC90039845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11760" y="4149080"/>
            <a:ext cx="1156352" cy="761693"/>
          </a:xfrm>
          <a:prstGeom prst="rect">
            <a:avLst/>
          </a:prstGeom>
          <a:noFill/>
        </p:spPr>
      </p:pic>
      <p:pic>
        <p:nvPicPr>
          <p:cNvPr id="21" name="Picture 7" descr="C:\Users\Vosátková\AppData\Local\Microsoft\Windows\Temporary Internet Files\Content.IE5\857WZ5IU\MC90039845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63888" y="4149080"/>
            <a:ext cx="1156352" cy="761693"/>
          </a:xfrm>
          <a:prstGeom prst="rect">
            <a:avLst/>
          </a:prstGeom>
          <a:noFill/>
        </p:spPr>
      </p:pic>
      <p:pic>
        <p:nvPicPr>
          <p:cNvPr id="22" name="Picture 7" descr="C:\Users\Vosátková\AppData\Local\Microsoft\Windows\Temporary Internet Files\Content.IE5\857WZ5IU\MC90039845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4149080"/>
            <a:ext cx="1156352" cy="761693"/>
          </a:xfrm>
          <a:prstGeom prst="rect">
            <a:avLst/>
          </a:prstGeom>
          <a:noFill/>
        </p:spPr>
      </p:pic>
      <p:pic>
        <p:nvPicPr>
          <p:cNvPr id="23" name="Picture 9" descr="C:\Users\Vosátková\AppData\Local\Microsoft\Windows\Temporary Internet Files\Content.IE5\87SR4I63\MC90039846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95736" y="3284984"/>
            <a:ext cx="1495112" cy="652426"/>
          </a:xfrm>
          <a:prstGeom prst="rect">
            <a:avLst/>
          </a:prstGeom>
          <a:noFill/>
        </p:spPr>
      </p:pic>
      <p:pic>
        <p:nvPicPr>
          <p:cNvPr id="24" name="Picture 10" descr="C:\Users\Vosátková\AppData\Local\Microsoft\Windows\Temporary Internet Files\Content.IE5\CS57ZH51\MC900441736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44008" y="4941168"/>
            <a:ext cx="1371600" cy="1008112"/>
          </a:xfrm>
          <a:prstGeom prst="rect">
            <a:avLst/>
          </a:prstGeom>
          <a:noFill/>
        </p:spPr>
      </p:pic>
      <p:pic>
        <p:nvPicPr>
          <p:cNvPr id="25" name="Picture 10" descr="C:\Users\Vosátková\AppData\Local\Microsoft\Windows\Temporary Internet Files\Content.IE5\CS57ZH51\MC900441736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07704" y="4797152"/>
            <a:ext cx="1371600" cy="1008112"/>
          </a:xfrm>
          <a:prstGeom prst="rect">
            <a:avLst/>
          </a:prstGeom>
          <a:noFill/>
        </p:spPr>
      </p:pic>
      <p:pic>
        <p:nvPicPr>
          <p:cNvPr id="26" name="Picture 10" descr="C:\Users\Vosátková\AppData\Local\Microsoft\Windows\Temporary Internet Files\Content.IE5\CS57ZH51\MC900441736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75856" y="4869160"/>
            <a:ext cx="1371600" cy="1008112"/>
          </a:xfrm>
          <a:prstGeom prst="rect">
            <a:avLst/>
          </a:prstGeom>
          <a:noFill/>
        </p:spPr>
      </p:pic>
      <p:pic>
        <p:nvPicPr>
          <p:cNvPr id="27" name="Picture 8" descr="C:\Users\Vosátková\AppData\Local\Microsoft\Windows\Temporary Internet Files\Content.IE5\19KQ63OA\MC90039846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5805264"/>
            <a:ext cx="1487934" cy="628652"/>
          </a:xfrm>
          <a:prstGeom prst="rect">
            <a:avLst/>
          </a:prstGeom>
          <a:noFill/>
        </p:spPr>
      </p:pic>
      <p:pic>
        <p:nvPicPr>
          <p:cNvPr id="30" name="Picture 8" descr="C:\Users\Vosátková\AppData\Local\Microsoft\Windows\Temporary Internet Files\Content.IE5\19KQ63OA\MC90039846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907704" y="5877272"/>
            <a:ext cx="1487934" cy="628652"/>
          </a:xfrm>
          <a:prstGeom prst="rect">
            <a:avLst/>
          </a:prstGeom>
          <a:noFill/>
        </p:spPr>
      </p:pic>
      <p:pic>
        <p:nvPicPr>
          <p:cNvPr id="31" name="Picture 8" descr="C:\Users\Vosátková\AppData\Local\Microsoft\Windows\Temporary Internet Files\Content.IE5\19KQ63OA\MC90039846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63888" y="5877272"/>
            <a:ext cx="1487934" cy="628652"/>
          </a:xfrm>
          <a:prstGeom prst="rect">
            <a:avLst/>
          </a:prstGeom>
          <a:noFill/>
        </p:spPr>
      </p:pic>
      <p:sp>
        <p:nvSpPr>
          <p:cNvPr id="33" name="TextovéPole 32"/>
          <p:cNvSpPr txBox="1"/>
          <p:nvPr/>
        </p:nvSpPr>
        <p:spPr>
          <a:xfrm>
            <a:off x="5796136" y="1772816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948536" y="1925216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868144" y="1556792"/>
            <a:ext cx="28803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1  2  </a:t>
            </a:r>
            <a:r>
              <a:rPr lang="cs-CZ" sz="4000" dirty="0" smtClean="0">
                <a:solidFill>
                  <a:srgbClr val="FF0000"/>
                </a:solidFill>
              </a:rPr>
              <a:t>3</a:t>
            </a:r>
            <a:r>
              <a:rPr lang="cs-CZ" sz="4000" dirty="0" smtClean="0"/>
              <a:t>  4  5</a:t>
            </a:r>
            <a:endParaRPr lang="cs-CZ" sz="4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868144" y="2564904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940152" y="2348880"/>
            <a:ext cx="28803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1  2  3  </a:t>
            </a:r>
            <a:r>
              <a:rPr lang="cs-CZ" sz="4000" dirty="0" smtClean="0">
                <a:solidFill>
                  <a:srgbClr val="FF0000"/>
                </a:solidFill>
              </a:rPr>
              <a:t>4</a:t>
            </a:r>
            <a:r>
              <a:rPr lang="cs-CZ" sz="4000" dirty="0" smtClean="0"/>
              <a:t>  5</a:t>
            </a:r>
            <a:endParaRPr lang="cs-CZ" sz="40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940152" y="3140968"/>
            <a:ext cx="28803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  </a:t>
            </a:r>
            <a:r>
              <a:rPr lang="cs-CZ" sz="4000" dirty="0" smtClean="0">
                <a:solidFill>
                  <a:srgbClr val="FF0000"/>
                </a:solidFill>
              </a:rPr>
              <a:t>2</a:t>
            </a:r>
            <a:r>
              <a:rPr lang="cs-CZ" sz="4000" dirty="0" smtClean="0"/>
              <a:t>  3  4  5</a:t>
            </a:r>
            <a:endParaRPr lang="cs-CZ" sz="40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940152" y="4149080"/>
            <a:ext cx="28803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1  2  3  4  </a:t>
            </a:r>
            <a:r>
              <a:rPr lang="cs-CZ" sz="4000" dirty="0" smtClean="0">
                <a:solidFill>
                  <a:srgbClr val="FF0000"/>
                </a:solidFill>
              </a:rPr>
              <a:t>5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940152" y="5085184"/>
            <a:ext cx="28803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1  2  3  </a:t>
            </a:r>
            <a:r>
              <a:rPr lang="cs-CZ" sz="4000" dirty="0" smtClean="0">
                <a:solidFill>
                  <a:srgbClr val="FF0000"/>
                </a:solidFill>
              </a:rPr>
              <a:t>4</a:t>
            </a:r>
            <a:r>
              <a:rPr lang="cs-CZ" sz="4000" dirty="0" smtClean="0"/>
              <a:t>  5</a:t>
            </a:r>
            <a:endParaRPr lang="cs-CZ" sz="4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724128" y="6021288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092552" y="5949280"/>
            <a:ext cx="28803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1  2  </a:t>
            </a:r>
            <a:r>
              <a:rPr lang="cs-CZ" sz="4000" dirty="0" smtClean="0">
                <a:solidFill>
                  <a:srgbClr val="FF0000"/>
                </a:solidFill>
              </a:rPr>
              <a:t>3</a:t>
            </a:r>
            <a:r>
              <a:rPr lang="cs-CZ" sz="4000" dirty="0" smtClean="0"/>
              <a:t>  4  5</a:t>
            </a:r>
            <a:endParaRPr lang="cs-CZ" sz="4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Kolik aut přijelo? Napiš příklad.</a:t>
            </a:r>
            <a:endParaRPr lang="cs-CZ" dirty="0"/>
          </a:p>
        </p:txBody>
      </p:sp>
      <p:pic>
        <p:nvPicPr>
          <p:cNvPr id="4" name="Picture 3" descr="C:\Users\Vosátková\AppData\Local\Microsoft\Windows\Temporary Internet Files\Content.IE5\19KQ63OA\MC90043710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836712"/>
            <a:ext cx="1371600" cy="1371600"/>
          </a:xfrm>
          <a:prstGeom prst="rect">
            <a:avLst/>
          </a:prstGeom>
          <a:noFill/>
        </p:spPr>
      </p:pic>
      <p:pic>
        <p:nvPicPr>
          <p:cNvPr id="7" name="Picture 10" descr="C:\Users\Vosátková\AppData\Local\Microsoft\Windows\Temporary Internet Files\Content.IE5\CS57ZH51\MC90044173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1268760"/>
            <a:ext cx="1371600" cy="1008112"/>
          </a:xfrm>
          <a:prstGeom prst="rect">
            <a:avLst/>
          </a:prstGeom>
          <a:noFill/>
        </p:spPr>
      </p:pic>
      <p:pic>
        <p:nvPicPr>
          <p:cNvPr id="9" name="Picture 7" descr="C:\Users\Vosátková\AppData\Local\Microsoft\Windows\Temporary Internet Files\Content.IE5\857WZ5IU\MC90039845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8" y="5445224"/>
            <a:ext cx="1156352" cy="761693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467544" y="1988840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---------------------------------------------------------------------------------------------------------------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9944" y="3239944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--------------------------------------------------------------------------------------------------------------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72344" y="2653680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860032" y="2564904"/>
            <a:ext cx="2880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+</a:t>
            </a:r>
            <a:endParaRPr lang="cs-CZ" sz="4000" dirty="0"/>
          </a:p>
        </p:txBody>
      </p:sp>
      <p:pic>
        <p:nvPicPr>
          <p:cNvPr id="17" name="Picture 3" descr="C:\Users\Vosátková\AppData\Local\Microsoft\Windows\Temporary Internet Files\Content.IE5\19KQ63OA\MC90043710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836712"/>
            <a:ext cx="1371600" cy="1371600"/>
          </a:xfrm>
          <a:prstGeom prst="rect">
            <a:avLst/>
          </a:prstGeom>
          <a:noFill/>
        </p:spPr>
      </p:pic>
      <p:pic>
        <p:nvPicPr>
          <p:cNvPr id="19" name="Picture 3" descr="C:\Users\Vosátková\AppData\Local\Microsoft\Windows\Temporary Internet Files\Content.IE5\19KQ63OA\MC90043710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836712"/>
            <a:ext cx="1371600" cy="1371600"/>
          </a:xfrm>
          <a:prstGeom prst="rect">
            <a:avLst/>
          </a:prstGeom>
          <a:noFill/>
        </p:spPr>
      </p:pic>
      <p:pic>
        <p:nvPicPr>
          <p:cNvPr id="20" name="Picture 10" descr="C:\Users\Vosátková\AppData\Local\Microsoft\Windows\Temporary Internet Files\Content.IE5\CS57ZH51\MC90044173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1124744"/>
            <a:ext cx="1371600" cy="1008112"/>
          </a:xfrm>
          <a:prstGeom prst="rect">
            <a:avLst/>
          </a:prstGeom>
          <a:noFill/>
        </p:spPr>
      </p:pic>
      <p:pic>
        <p:nvPicPr>
          <p:cNvPr id="21" name="Picture 2" descr="C:\Users\Vosátková\AppData\Local\Microsoft\Windows\Temporary Internet Files\Content.IE5\9JA1CXDE\MC900437097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2132856"/>
            <a:ext cx="1227584" cy="1227584"/>
          </a:xfrm>
          <a:prstGeom prst="rect">
            <a:avLst/>
          </a:prstGeom>
          <a:noFill/>
        </p:spPr>
      </p:pic>
      <p:pic>
        <p:nvPicPr>
          <p:cNvPr id="22" name="Picture 2" descr="C:\Users\Vosátková\AppData\Local\Microsoft\Windows\Temporary Internet Files\Content.IE5\9JA1CXDE\MC900437097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23728" y="2132856"/>
            <a:ext cx="1227584" cy="1227584"/>
          </a:xfrm>
          <a:prstGeom prst="rect">
            <a:avLst/>
          </a:prstGeom>
          <a:noFill/>
        </p:spPr>
      </p:pic>
      <p:pic>
        <p:nvPicPr>
          <p:cNvPr id="27" name="Picture 9" descr="C:\Users\Vosátková\AppData\Local\Microsoft\Windows\Temporary Internet Files\Content.IE5\87SR4I63\MC90039846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92080" y="2492896"/>
            <a:ext cx="1495112" cy="652426"/>
          </a:xfrm>
          <a:prstGeom prst="rect">
            <a:avLst/>
          </a:prstGeom>
          <a:noFill/>
        </p:spPr>
      </p:pic>
      <p:pic>
        <p:nvPicPr>
          <p:cNvPr id="28" name="Picture 9" descr="C:\Users\Vosátková\AppData\Local\Microsoft\Windows\Temporary Internet Files\Content.IE5\87SR4I63\MC90039846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92280" y="2564904"/>
            <a:ext cx="1495112" cy="652426"/>
          </a:xfrm>
          <a:prstGeom prst="rect">
            <a:avLst/>
          </a:prstGeom>
          <a:noFill/>
        </p:spPr>
      </p:pic>
      <p:sp>
        <p:nvSpPr>
          <p:cNvPr id="30" name="TextovéPole 29"/>
          <p:cNvSpPr txBox="1"/>
          <p:nvPr/>
        </p:nvSpPr>
        <p:spPr>
          <a:xfrm>
            <a:off x="4932040" y="1340768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+</a:t>
            </a:r>
            <a:endParaRPr lang="cs-CZ" dirty="0"/>
          </a:p>
        </p:txBody>
      </p:sp>
      <p:pic>
        <p:nvPicPr>
          <p:cNvPr id="2050" name="Picture 2" descr="C:\Users\Vosátková\AppData\Local\Microsoft\Windows\Temporary Internet Files\Content.IE5\9JA1CXDE\MC900437098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20272" y="3573016"/>
            <a:ext cx="1083568" cy="1083568"/>
          </a:xfrm>
          <a:prstGeom prst="rect">
            <a:avLst/>
          </a:prstGeom>
          <a:noFill/>
        </p:spPr>
      </p:pic>
      <p:pic>
        <p:nvPicPr>
          <p:cNvPr id="32" name="Picture 2" descr="C:\Users\Vosátková\AppData\Local\Microsoft\Windows\Temporary Internet Files\Content.IE5\9JA1CXDE\MC900437098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148064" y="3573016"/>
            <a:ext cx="1083568" cy="1083568"/>
          </a:xfrm>
          <a:prstGeom prst="rect">
            <a:avLst/>
          </a:prstGeom>
          <a:noFill/>
        </p:spPr>
      </p:pic>
      <p:pic>
        <p:nvPicPr>
          <p:cNvPr id="33" name="Picture 2" descr="C:\Users\Vosátková\AppData\Local\Microsoft\Windows\Temporary Internet Files\Content.IE5\9JA1CXDE\MC900437098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12768" y="3573016"/>
            <a:ext cx="1083568" cy="1083568"/>
          </a:xfrm>
          <a:prstGeom prst="rect">
            <a:avLst/>
          </a:prstGeom>
          <a:noFill/>
        </p:spPr>
      </p:pic>
      <p:pic>
        <p:nvPicPr>
          <p:cNvPr id="34" name="Picture 2" descr="C:\Users\Vosátková\AppData\Local\Microsoft\Windows\Temporary Internet Files\Content.IE5\9JA1CXDE\MC900437098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060432" y="3645024"/>
            <a:ext cx="1083568" cy="1083568"/>
          </a:xfrm>
          <a:prstGeom prst="rect">
            <a:avLst/>
          </a:prstGeom>
          <a:noFill/>
        </p:spPr>
      </p:pic>
      <p:pic>
        <p:nvPicPr>
          <p:cNvPr id="2051" name="Picture 3" descr="C:\Users\Vosátková\AppData\Local\Microsoft\Windows\Temporary Internet Files\Content.IE5\19KQ63OA\MC900437099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7544" y="3356992"/>
            <a:ext cx="1656184" cy="1436712"/>
          </a:xfrm>
          <a:prstGeom prst="rect">
            <a:avLst/>
          </a:prstGeom>
          <a:noFill/>
        </p:spPr>
      </p:pic>
      <p:sp>
        <p:nvSpPr>
          <p:cNvPr id="36" name="TextovéPole 35"/>
          <p:cNvSpPr txBox="1"/>
          <p:nvPr/>
        </p:nvSpPr>
        <p:spPr>
          <a:xfrm>
            <a:off x="4788024" y="3861048"/>
            <a:ext cx="28803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+</a:t>
            </a:r>
            <a:endParaRPr lang="cs-CZ" sz="4000" dirty="0"/>
          </a:p>
        </p:txBody>
      </p:sp>
      <p:pic>
        <p:nvPicPr>
          <p:cNvPr id="37" name="Picture 7" descr="C:\Users\Vosátková\AppData\Local\Microsoft\Windows\Temporary Internet Files\Content.IE5\857WZ5IU\MC90039845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5445224"/>
            <a:ext cx="1156352" cy="761693"/>
          </a:xfrm>
          <a:prstGeom prst="rect">
            <a:avLst/>
          </a:prstGeom>
          <a:noFill/>
        </p:spPr>
      </p:pic>
      <p:pic>
        <p:nvPicPr>
          <p:cNvPr id="38" name="Picture 7" descr="C:\Users\Vosátková\AppData\Local\Microsoft\Windows\Temporary Internet Files\Content.IE5\857WZ5IU\MC90039845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52320" y="5373216"/>
            <a:ext cx="1156352" cy="761693"/>
          </a:xfrm>
          <a:prstGeom prst="rect">
            <a:avLst/>
          </a:prstGeom>
          <a:noFill/>
        </p:spPr>
      </p:pic>
      <p:pic>
        <p:nvPicPr>
          <p:cNvPr id="2052" name="Picture 4" descr="C:\Users\Vosátková\AppData\Local\Microsoft\Windows\Temporary Internet Files\Content.IE5\6FWGB8YW\MC900437096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67544" y="4941168"/>
            <a:ext cx="1371600" cy="1371600"/>
          </a:xfrm>
          <a:prstGeom prst="rect">
            <a:avLst/>
          </a:prstGeom>
          <a:noFill/>
        </p:spPr>
      </p:pic>
      <p:pic>
        <p:nvPicPr>
          <p:cNvPr id="40" name="Picture 4" descr="C:\Users\Vosátková\AppData\Local\Microsoft\Windows\Temporary Internet Files\Content.IE5\6FWGB8YW\MC900437096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979712" y="4941168"/>
            <a:ext cx="1371600" cy="1371600"/>
          </a:xfrm>
          <a:prstGeom prst="rect">
            <a:avLst/>
          </a:prstGeom>
          <a:noFill/>
        </p:spPr>
      </p:pic>
      <p:sp>
        <p:nvSpPr>
          <p:cNvPr id="41" name="TextovéPole 40"/>
          <p:cNvSpPr txBox="1"/>
          <p:nvPr/>
        </p:nvSpPr>
        <p:spPr>
          <a:xfrm>
            <a:off x="4860032" y="5589240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+</a:t>
            </a:r>
            <a:endParaRPr lang="cs-CZ" sz="40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683568" y="4509120"/>
            <a:ext cx="806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----------------------------------------------------------------------------------------------------------------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 flipH="1">
            <a:off x="724283" y="6165304"/>
            <a:ext cx="80241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-----------------------------------------------------------------------------------------------------------------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Kolik aut přijelo? Napiš příklad.</a:t>
            </a:r>
            <a:endParaRPr lang="cs-CZ" dirty="0"/>
          </a:p>
        </p:txBody>
      </p:sp>
      <p:pic>
        <p:nvPicPr>
          <p:cNvPr id="4" name="Picture 3" descr="C:\Users\Vosátková\AppData\Local\Microsoft\Windows\Temporary Internet Files\Content.IE5\19KQ63OA\MC90043710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836712"/>
            <a:ext cx="1371600" cy="1371600"/>
          </a:xfrm>
          <a:prstGeom prst="rect">
            <a:avLst/>
          </a:prstGeom>
          <a:noFill/>
        </p:spPr>
      </p:pic>
      <p:pic>
        <p:nvPicPr>
          <p:cNvPr id="7" name="Picture 10" descr="C:\Users\Vosátková\AppData\Local\Microsoft\Windows\Temporary Internet Files\Content.IE5\CS57ZH51\MC90044173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1268760"/>
            <a:ext cx="1371600" cy="1008112"/>
          </a:xfrm>
          <a:prstGeom prst="rect">
            <a:avLst/>
          </a:prstGeom>
          <a:noFill/>
        </p:spPr>
      </p:pic>
      <p:pic>
        <p:nvPicPr>
          <p:cNvPr id="9" name="Picture 7" descr="C:\Users\Vosátková\AppData\Local\Microsoft\Windows\Temporary Internet Files\Content.IE5\857WZ5IU\MC90039845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8" y="5445224"/>
            <a:ext cx="1156352" cy="761693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772344" y="2653680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860032" y="2564904"/>
            <a:ext cx="2880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+</a:t>
            </a:r>
            <a:endParaRPr lang="cs-CZ" sz="4000" dirty="0"/>
          </a:p>
        </p:txBody>
      </p:sp>
      <p:pic>
        <p:nvPicPr>
          <p:cNvPr id="17" name="Picture 3" descr="C:\Users\Vosátková\AppData\Local\Microsoft\Windows\Temporary Internet Files\Content.IE5\19KQ63OA\MC90043710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836712"/>
            <a:ext cx="1371600" cy="1371600"/>
          </a:xfrm>
          <a:prstGeom prst="rect">
            <a:avLst/>
          </a:prstGeom>
          <a:noFill/>
        </p:spPr>
      </p:pic>
      <p:pic>
        <p:nvPicPr>
          <p:cNvPr id="19" name="Picture 3" descr="C:\Users\Vosátková\AppData\Local\Microsoft\Windows\Temporary Internet Files\Content.IE5\19KQ63OA\MC90043710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836712"/>
            <a:ext cx="1371600" cy="1371600"/>
          </a:xfrm>
          <a:prstGeom prst="rect">
            <a:avLst/>
          </a:prstGeom>
          <a:noFill/>
        </p:spPr>
      </p:pic>
      <p:pic>
        <p:nvPicPr>
          <p:cNvPr id="20" name="Picture 10" descr="C:\Users\Vosátková\AppData\Local\Microsoft\Windows\Temporary Internet Files\Content.IE5\CS57ZH51\MC90044173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1124744"/>
            <a:ext cx="1371600" cy="1008112"/>
          </a:xfrm>
          <a:prstGeom prst="rect">
            <a:avLst/>
          </a:prstGeom>
          <a:noFill/>
        </p:spPr>
      </p:pic>
      <p:pic>
        <p:nvPicPr>
          <p:cNvPr id="21" name="Picture 2" descr="C:\Users\Vosátková\AppData\Local\Microsoft\Windows\Temporary Internet Files\Content.IE5\9JA1CXDE\MC900437097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2132856"/>
            <a:ext cx="1227584" cy="1227584"/>
          </a:xfrm>
          <a:prstGeom prst="rect">
            <a:avLst/>
          </a:prstGeom>
          <a:noFill/>
        </p:spPr>
      </p:pic>
      <p:pic>
        <p:nvPicPr>
          <p:cNvPr id="27" name="Picture 9" descr="C:\Users\Vosátková\AppData\Local\Microsoft\Windows\Temporary Internet Files\Content.IE5\87SR4I63\MC90039846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92080" y="2492896"/>
            <a:ext cx="1495112" cy="652426"/>
          </a:xfrm>
          <a:prstGeom prst="rect">
            <a:avLst/>
          </a:prstGeom>
          <a:noFill/>
        </p:spPr>
      </p:pic>
      <p:pic>
        <p:nvPicPr>
          <p:cNvPr id="28" name="Picture 9" descr="C:\Users\Vosátková\AppData\Local\Microsoft\Windows\Temporary Internet Files\Content.IE5\87SR4I63\MC90039846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92280" y="2564904"/>
            <a:ext cx="1495112" cy="652426"/>
          </a:xfrm>
          <a:prstGeom prst="rect">
            <a:avLst/>
          </a:prstGeom>
          <a:noFill/>
        </p:spPr>
      </p:pic>
      <p:sp>
        <p:nvSpPr>
          <p:cNvPr id="30" name="TextovéPole 29"/>
          <p:cNvSpPr txBox="1"/>
          <p:nvPr/>
        </p:nvSpPr>
        <p:spPr>
          <a:xfrm>
            <a:off x="4932040" y="1340768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+</a:t>
            </a:r>
            <a:endParaRPr lang="cs-CZ" dirty="0"/>
          </a:p>
        </p:txBody>
      </p:sp>
      <p:pic>
        <p:nvPicPr>
          <p:cNvPr id="2050" name="Picture 2" descr="C:\Users\Vosátková\AppData\Local\Microsoft\Windows\Temporary Internet Files\Content.IE5\9JA1CXDE\MC900437098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20272" y="3573016"/>
            <a:ext cx="1083568" cy="1083568"/>
          </a:xfrm>
          <a:prstGeom prst="rect">
            <a:avLst/>
          </a:prstGeom>
          <a:noFill/>
        </p:spPr>
      </p:pic>
      <p:pic>
        <p:nvPicPr>
          <p:cNvPr id="32" name="Picture 2" descr="C:\Users\Vosátková\AppData\Local\Microsoft\Windows\Temporary Internet Files\Content.IE5\9JA1CXDE\MC900437098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148064" y="3573016"/>
            <a:ext cx="1083568" cy="1083568"/>
          </a:xfrm>
          <a:prstGeom prst="rect">
            <a:avLst/>
          </a:prstGeom>
          <a:noFill/>
        </p:spPr>
      </p:pic>
      <p:pic>
        <p:nvPicPr>
          <p:cNvPr id="33" name="Picture 2" descr="C:\Users\Vosátková\AppData\Local\Microsoft\Windows\Temporary Internet Files\Content.IE5\9JA1CXDE\MC900437098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12768" y="3573016"/>
            <a:ext cx="1083568" cy="1083568"/>
          </a:xfrm>
          <a:prstGeom prst="rect">
            <a:avLst/>
          </a:prstGeom>
          <a:noFill/>
        </p:spPr>
      </p:pic>
      <p:pic>
        <p:nvPicPr>
          <p:cNvPr id="34" name="Picture 2" descr="C:\Users\Vosátková\AppData\Local\Microsoft\Windows\Temporary Internet Files\Content.IE5\9JA1CXDE\MC900437098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060432" y="3645024"/>
            <a:ext cx="1083568" cy="1083568"/>
          </a:xfrm>
          <a:prstGeom prst="rect">
            <a:avLst/>
          </a:prstGeom>
          <a:noFill/>
        </p:spPr>
      </p:pic>
      <p:pic>
        <p:nvPicPr>
          <p:cNvPr id="2051" name="Picture 3" descr="C:\Users\Vosátková\AppData\Local\Microsoft\Windows\Temporary Internet Files\Content.IE5\19KQ63OA\MC900437099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7544" y="3356992"/>
            <a:ext cx="1656184" cy="1436712"/>
          </a:xfrm>
          <a:prstGeom prst="rect">
            <a:avLst/>
          </a:prstGeom>
          <a:noFill/>
        </p:spPr>
      </p:pic>
      <p:sp>
        <p:nvSpPr>
          <p:cNvPr id="36" name="TextovéPole 35"/>
          <p:cNvSpPr txBox="1"/>
          <p:nvPr/>
        </p:nvSpPr>
        <p:spPr>
          <a:xfrm>
            <a:off x="4788024" y="3861048"/>
            <a:ext cx="28803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+</a:t>
            </a:r>
            <a:endParaRPr lang="cs-CZ" sz="4000" dirty="0"/>
          </a:p>
        </p:txBody>
      </p:sp>
      <p:pic>
        <p:nvPicPr>
          <p:cNvPr id="37" name="Picture 7" descr="C:\Users\Vosátková\AppData\Local\Microsoft\Windows\Temporary Internet Files\Content.IE5\857WZ5IU\MC90039845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5445224"/>
            <a:ext cx="1156352" cy="761693"/>
          </a:xfrm>
          <a:prstGeom prst="rect">
            <a:avLst/>
          </a:prstGeom>
          <a:noFill/>
        </p:spPr>
      </p:pic>
      <p:pic>
        <p:nvPicPr>
          <p:cNvPr id="38" name="Picture 7" descr="C:\Users\Vosátková\AppData\Local\Microsoft\Windows\Temporary Internet Files\Content.IE5\857WZ5IU\MC90039845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52320" y="5373216"/>
            <a:ext cx="1156352" cy="761693"/>
          </a:xfrm>
          <a:prstGeom prst="rect">
            <a:avLst/>
          </a:prstGeom>
          <a:noFill/>
        </p:spPr>
      </p:pic>
      <p:pic>
        <p:nvPicPr>
          <p:cNvPr id="2052" name="Picture 4" descr="C:\Users\Vosátková\AppData\Local\Microsoft\Windows\Temporary Internet Files\Content.IE5\6FWGB8YW\MC900437096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67544" y="4941168"/>
            <a:ext cx="1371600" cy="1371600"/>
          </a:xfrm>
          <a:prstGeom prst="rect">
            <a:avLst/>
          </a:prstGeom>
          <a:noFill/>
        </p:spPr>
      </p:pic>
      <p:pic>
        <p:nvPicPr>
          <p:cNvPr id="40" name="Picture 4" descr="C:\Users\Vosátková\AppData\Local\Microsoft\Windows\Temporary Internet Files\Content.IE5\6FWGB8YW\MC900437096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979712" y="4941168"/>
            <a:ext cx="1371600" cy="1371600"/>
          </a:xfrm>
          <a:prstGeom prst="rect">
            <a:avLst/>
          </a:prstGeom>
          <a:noFill/>
        </p:spPr>
      </p:pic>
      <p:sp>
        <p:nvSpPr>
          <p:cNvPr id="41" name="TextovéPole 40"/>
          <p:cNvSpPr txBox="1"/>
          <p:nvPr/>
        </p:nvSpPr>
        <p:spPr>
          <a:xfrm>
            <a:off x="4860032" y="5589240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+</a:t>
            </a:r>
            <a:endParaRPr lang="cs-CZ" sz="40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2627784" y="4581128"/>
            <a:ext cx="33123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1+4=5</a:t>
            </a:r>
            <a:endParaRPr lang="cs-CZ" sz="4400" dirty="0"/>
          </a:p>
        </p:txBody>
      </p:sp>
      <p:pic>
        <p:nvPicPr>
          <p:cNvPr id="46" name="Picture 2" descr="C:\Users\Vosátková\AppData\Local\Microsoft\Windows\Temporary Internet Files\Content.IE5\9JA1CXDE\MC900437097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07704" y="2132856"/>
            <a:ext cx="1227584" cy="1227584"/>
          </a:xfrm>
          <a:prstGeom prst="rect">
            <a:avLst/>
          </a:prstGeom>
          <a:noFill/>
        </p:spPr>
      </p:pic>
      <p:sp>
        <p:nvSpPr>
          <p:cNvPr id="47" name="TextovéPole 46"/>
          <p:cNvSpPr txBox="1"/>
          <p:nvPr/>
        </p:nvSpPr>
        <p:spPr>
          <a:xfrm>
            <a:off x="2987824" y="1988840"/>
            <a:ext cx="25202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3+2=5</a:t>
            </a:r>
            <a:endParaRPr lang="cs-CZ" sz="44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2915816" y="3140968"/>
            <a:ext cx="27363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2+2=4</a:t>
            </a:r>
            <a:endParaRPr lang="cs-CZ" sz="44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3491880" y="6165304"/>
            <a:ext cx="1800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2+3=5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/>
              <a:t>Anotace: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Žáci se seznámí  s psaním příkladů na sčítání.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Zdroj:</a:t>
            </a:r>
            <a:br>
              <a:rPr lang="cs-CZ" sz="3600" dirty="0" smtClean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Vlastní tvorba</a:t>
            </a:r>
          </a:p>
          <a:p>
            <a:pPr>
              <a:buNone/>
            </a:pPr>
            <a:r>
              <a:rPr lang="cs-CZ" dirty="0" smtClean="0"/>
              <a:t>Ilustrace 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www. office.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897</TotalTime>
  <Words>158</Words>
  <Application>Microsoft Office PowerPoint</Application>
  <PresentationFormat>Předvádění na obrazovce (4:3)</PresentationFormat>
  <Paragraphs>47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Kolik aut stojí na parkovišti?</vt:lpstr>
      <vt:lpstr>Kolik aut stojí na parkovišti?</vt:lpstr>
      <vt:lpstr>Kolik aut přijelo? Napiš příklad.</vt:lpstr>
      <vt:lpstr>Kolik aut přijelo? Napiš příklad.</vt:lpstr>
      <vt:lpstr>Anotace:</vt:lpstr>
      <vt:lpstr>  Zdroj: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Vesna202261</cp:lastModifiedBy>
  <cp:revision>48</cp:revision>
  <dcterms:created xsi:type="dcterms:W3CDTF">2011-12-27T20:15:32Z</dcterms:created>
  <dcterms:modified xsi:type="dcterms:W3CDTF">2012-10-18T06:44:03Z</dcterms:modified>
</cp:coreProperties>
</file>