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82" r:id="rId2"/>
    <p:sldId id="279" r:id="rId3"/>
    <p:sldId id="275" r:id="rId4"/>
    <p:sldId id="276" r:id="rId5"/>
    <p:sldId id="278" r:id="rId6"/>
    <p:sldId id="283" r:id="rId7"/>
    <p:sldId id="27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9712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674" autoAdjust="0"/>
    <p:restoredTop sz="94689" autoAdjust="0"/>
  </p:normalViewPr>
  <p:slideViewPr>
    <p:cSldViewPr>
      <p:cViewPr>
        <p:scale>
          <a:sx n="57" d="100"/>
          <a:sy n="57" d="100"/>
        </p:scale>
        <p:origin x="-1614" y="-10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11CF8A2-57B3-412F-B6E7-B5ABD9AC1AD0}" type="datetimeFigureOut">
              <a:rPr lang="cs-CZ" smtClean="0"/>
              <a:pPr/>
              <a:t>18.10.2012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81341-535D-4BA6-9F21-90A450B5590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893233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4B6F8E-E384-40D7-8E1E-544498CEA55C}" type="datetimeFigureOut">
              <a:rPr lang="cs-CZ" smtClean="0"/>
              <a:pPr/>
              <a:t>18.10.2012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311968-C4BB-434F-9C65-6DF180D0513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4B6F8E-E384-40D7-8E1E-544498CEA55C}" type="datetimeFigureOut">
              <a:rPr lang="cs-CZ" smtClean="0"/>
              <a:pPr/>
              <a:t>18.10.2012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311968-C4BB-434F-9C65-6DF180D0513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4B6F8E-E384-40D7-8E1E-544498CEA55C}" type="datetimeFigureOut">
              <a:rPr lang="cs-CZ" smtClean="0"/>
              <a:pPr/>
              <a:t>18.10.2012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311968-C4BB-434F-9C65-6DF180D0513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4B6F8E-E384-40D7-8E1E-544498CEA55C}" type="datetimeFigureOut">
              <a:rPr lang="cs-CZ" smtClean="0"/>
              <a:pPr/>
              <a:t>18.10.2012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311968-C4BB-434F-9C65-6DF180D0513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4B6F8E-E384-40D7-8E1E-544498CEA55C}" type="datetimeFigureOut">
              <a:rPr lang="cs-CZ" smtClean="0"/>
              <a:pPr/>
              <a:t>18.10.2012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311968-C4BB-434F-9C65-6DF180D0513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4B6F8E-E384-40D7-8E1E-544498CEA55C}" type="datetimeFigureOut">
              <a:rPr lang="cs-CZ" smtClean="0"/>
              <a:pPr/>
              <a:t>18.10.2012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311968-C4BB-434F-9C65-6DF180D0513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4B6F8E-E384-40D7-8E1E-544498CEA55C}" type="datetimeFigureOut">
              <a:rPr lang="cs-CZ" smtClean="0"/>
              <a:pPr/>
              <a:t>18.10.2012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311968-C4BB-434F-9C65-6DF180D0513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4B6F8E-E384-40D7-8E1E-544498CEA55C}" type="datetimeFigureOut">
              <a:rPr lang="cs-CZ" smtClean="0"/>
              <a:pPr/>
              <a:t>18.10.2012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311968-C4BB-434F-9C65-6DF180D0513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4B6F8E-E384-40D7-8E1E-544498CEA55C}" type="datetimeFigureOut">
              <a:rPr lang="cs-CZ" smtClean="0"/>
              <a:pPr/>
              <a:t>18.10.2012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311968-C4BB-434F-9C65-6DF180D0513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4B6F8E-E384-40D7-8E1E-544498CEA55C}" type="datetimeFigureOut">
              <a:rPr lang="cs-CZ" smtClean="0"/>
              <a:pPr/>
              <a:t>18.10.2012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311968-C4BB-434F-9C65-6DF180D0513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4B6F8E-E384-40D7-8E1E-544498CEA55C}" type="datetimeFigureOut">
              <a:rPr lang="cs-CZ" smtClean="0"/>
              <a:pPr/>
              <a:t>18.10.2012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311968-C4BB-434F-9C65-6DF180D0513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4B6F8E-E384-40D7-8E1E-544498CEA55C}" type="datetimeFigureOut">
              <a:rPr lang="cs-CZ" smtClean="0"/>
              <a:pPr/>
              <a:t>18.10.2012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311968-C4BB-434F-9C65-6DF180D0513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 flipV="1">
            <a:off x="-324544" y="7749480"/>
            <a:ext cx="9937104" cy="504056"/>
          </a:xfrm>
        </p:spPr>
        <p:txBody>
          <a:bodyPr>
            <a:normAutofit fontScale="90000"/>
          </a:bodyPr>
          <a:lstStyle/>
          <a:p>
            <a:pPr algn="l"/>
            <a:r>
              <a:rPr lang="cs-CZ" sz="3600" dirty="0" smtClean="0"/>
              <a:t>  </a:t>
            </a:r>
            <a:endParaRPr lang="cs-CZ" sz="36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 flipV="1">
            <a:off x="3059832" y="7173416"/>
            <a:ext cx="5680720" cy="504056"/>
          </a:xfrm>
        </p:spPr>
        <p:txBody>
          <a:bodyPr>
            <a:normAutofit fontScale="92500" lnSpcReduction="10000"/>
          </a:bodyPr>
          <a:lstStyle/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4606" y="548680"/>
            <a:ext cx="6081713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51854910"/>
              </p:ext>
            </p:extLst>
          </p:nvPr>
        </p:nvGraphicFramePr>
        <p:xfrm>
          <a:off x="611560" y="2276870"/>
          <a:ext cx="7128792" cy="352750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128792"/>
              </a:tblGrid>
              <a:tr h="524178">
                <a:tc>
                  <a:txBody>
                    <a:bodyPr/>
                    <a:lstStyle/>
                    <a:p>
                      <a:pPr algn="l"/>
                      <a:r>
                        <a:rPr lang="cs-CZ" sz="2400" b="1" dirty="0" smtClean="0"/>
                        <a:t>Název</a:t>
                      </a:r>
                      <a:r>
                        <a:rPr lang="cs-CZ" sz="2400" b="1" baseline="0" dirty="0" smtClean="0"/>
                        <a:t> školy: </a:t>
                      </a:r>
                      <a:r>
                        <a:rPr lang="cs-CZ" sz="2400" baseline="0" dirty="0" smtClean="0"/>
                        <a:t>Základní škola a Mateřská škola při dětské           léčebně, Janské Lázně, Horní promenáda 268</a:t>
                      </a:r>
                    </a:p>
                  </a:txBody>
                  <a:tcPr/>
                </a:tc>
              </a:tr>
              <a:tr h="833226"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Autor: </a:t>
                      </a:r>
                      <a:r>
                        <a:rPr lang="cs-CZ" sz="2400" dirty="0" smtClean="0"/>
                        <a:t>Mgr. Naděžda</a:t>
                      </a:r>
                      <a:r>
                        <a:rPr lang="cs-CZ" sz="2400" baseline="0" dirty="0" smtClean="0"/>
                        <a:t> </a:t>
                      </a:r>
                      <a:r>
                        <a:rPr lang="cs-CZ" sz="2400" baseline="0" dirty="0" err="1" smtClean="0"/>
                        <a:t>Trenčianska</a:t>
                      </a:r>
                      <a:endParaRPr lang="cs-CZ" sz="2400" baseline="0" dirty="0" smtClean="0"/>
                    </a:p>
                    <a:p>
                      <a:r>
                        <a:rPr lang="cs-CZ" sz="2400" b="1" baseline="0" dirty="0" smtClean="0"/>
                        <a:t>Datum: </a:t>
                      </a:r>
                      <a:r>
                        <a:rPr lang="cs-CZ" sz="2400" b="0" baseline="0" dirty="0" smtClean="0"/>
                        <a:t>8.10.2012</a:t>
                      </a: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Název: </a:t>
                      </a:r>
                      <a:r>
                        <a:rPr lang="cs-CZ" sz="2400" dirty="0" smtClean="0"/>
                        <a:t>VY_32_INOVACE_05_Matematika</a:t>
                      </a:r>
                      <a:endParaRPr lang="cs-CZ" sz="2400" dirty="0"/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Téma: </a:t>
                      </a:r>
                      <a:r>
                        <a:rPr lang="cs-CZ" sz="2400" b="0" dirty="0" smtClean="0"/>
                        <a:t>Sčítání </a:t>
                      </a:r>
                      <a:r>
                        <a:rPr lang="cs-CZ" sz="2400" b="0" dirty="0" smtClean="0"/>
                        <a:t>odčítání- </a:t>
                      </a:r>
                      <a:r>
                        <a:rPr lang="cs-CZ" sz="2400" b="0" i="0" dirty="0" smtClean="0"/>
                        <a:t>číselná</a:t>
                      </a:r>
                      <a:r>
                        <a:rPr lang="cs-CZ" sz="2400" b="0" i="0" baseline="0" dirty="0" smtClean="0"/>
                        <a:t> řada do 10</a:t>
                      </a:r>
                      <a:endParaRPr lang="cs-CZ" sz="2400" baseline="0" dirty="0" smtClean="0"/>
                    </a:p>
                    <a:p>
                      <a:r>
                        <a:rPr lang="cs-CZ" sz="2400" b="1" baseline="0" dirty="0" smtClean="0"/>
                        <a:t>Ročník: </a:t>
                      </a:r>
                      <a:r>
                        <a:rPr lang="cs-CZ" sz="2400" b="0" baseline="0" dirty="0" smtClean="0"/>
                        <a:t>1.</a:t>
                      </a:r>
                      <a:endParaRPr lang="cs-CZ" sz="2400" dirty="0" smtClean="0"/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Číslo projektu: </a:t>
                      </a:r>
                      <a:r>
                        <a:rPr lang="cs-CZ" sz="2400" b="0" dirty="0" smtClean="0"/>
                        <a:t>CZ.1.07/1.4.00/21.2979</a:t>
                      </a:r>
                      <a:endParaRPr lang="cs-CZ" sz="2400" b="1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94054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smtClean="0"/>
              <a:t>Doplň správná čísla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4800" dirty="0" smtClean="0"/>
              <a:t>1  2  _  4  _  6  7  _  9  10</a:t>
            </a:r>
          </a:p>
          <a:p>
            <a:r>
              <a:rPr lang="cs-CZ" sz="4800" dirty="0" smtClean="0"/>
              <a:t>1  _  3  _  5  _  7  _  9  _</a:t>
            </a:r>
          </a:p>
          <a:p>
            <a:r>
              <a:rPr lang="cs-CZ" sz="4800" dirty="0" smtClean="0"/>
              <a:t>_  _  _  4  5  _  _  8  _  _</a:t>
            </a:r>
          </a:p>
          <a:p>
            <a:r>
              <a:rPr lang="cs-CZ" sz="4800" dirty="0" smtClean="0"/>
              <a:t>1  _  3  _  _  6  _  _  9  10</a:t>
            </a:r>
          </a:p>
          <a:p>
            <a:r>
              <a:rPr lang="cs-CZ" sz="4800" dirty="0" smtClean="0"/>
              <a:t>1  2  _  4  _  _  7  8  _  10</a:t>
            </a:r>
            <a:endParaRPr lang="cs-CZ" sz="4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/>
              <a:t>Doplň správně číselnou řadu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4800" dirty="0" smtClean="0"/>
              <a:t>10  9  _  7  6  _  4  3  _  1</a:t>
            </a:r>
          </a:p>
          <a:p>
            <a:r>
              <a:rPr lang="cs-CZ" sz="4800" dirty="0" smtClean="0"/>
              <a:t>_    9  _  7  _  5  _  3  _  1</a:t>
            </a:r>
          </a:p>
          <a:p>
            <a:r>
              <a:rPr lang="cs-CZ" sz="4800" dirty="0" smtClean="0"/>
              <a:t>10  _  8  _  6  5  _  3  2  _</a:t>
            </a:r>
          </a:p>
          <a:p>
            <a:r>
              <a:rPr lang="cs-CZ" sz="4800" dirty="0" smtClean="0"/>
              <a:t>_    _   _  7  _  _  4  _  _ 1</a:t>
            </a:r>
          </a:p>
          <a:p>
            <a:r>
              <a:rPr lang="cs-CZ" sz="4800" dirty="0" smtClean="0"/>
              <a:t>10  _  _   7  _  _  _  3  _  _</a:t>
            </a:r>
            <a:endParaRPr lang="cs-CZ" sz="4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cs-CZ" dirty="0" smtClean="0"/>
              <a:t>Označ barevně chyby.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4800" dirty="0" smtClean="0"/>
              <a:t>1  2  3  5  4  6  7  8  9  10</a:t>
            </a:r>
          </a:p>
          <a:p>
            <a:r>
              <a:rPr lang="cs-CZ" sz="4800" dirty="0" smtClean="0"/>
              <a:t>1  3  2  4  5  6  8  7  9  10</a:t>
            </a:r>
          </a:p>
          <a:p>
            <a:r>
              <a:rPr lang="cs-CZ" sz="4800" dirty="0" smtClean="0"/>
              <a:t>1  2  3  4  6  6  8  8  9  10</a:t>
            </a:r>
          </a:p>
          <a:p>
            <a:r>
              <a:rPr lang="cs-CZ" sz="4800" dirty="0" smtClean="0"/>
              <a:t>2  1  3  4  4  5  7  8  9  10</a:t>
            </a:r>
          </a:p>
          <a:p>
            <a:r>
              <a:rPr lang="cs-CZ" sz="4800" dirty="0" smtClean="0"/>
              <a:t>1  2  2  3  5  6  7  7  9  10</a:t>
            </a:r>
            <a:endParaRPr lang="cs-CZ" sz="4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cs-CZ" dirty="0" smtClean="0"/>
              <a:t>Je to správně? - řešení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4800" dirty="0" smtClean="0"/>
              <a:t>1  2  3  </a:t>
            </a:r>
            <a:r>
              <a:rPr lang="cs-CZ" sz="4800" dirty="0" smtClean="0">
                <a:solidFill>
                  <a:srgbClr val="FF0000"/>
                </a:solidFill>
              </a:rPr>
              <a:t>5</a:t>
            </a:r>
            <a:r>
              <a:rPr lang="cs-CZ" sz="4800" dirty="0" smtClean="0"/>
              <a:t>  </a:t>
            </a:r>
            <a:r>
              <a:rPr lang="cs-CZ" sz="4800" dirty="0" smtClean="0">
                <a:solidFill>
                  <a:srgbClr val="FF0000"/>
                </a:solidFill>
              </a:rPr>
              <a:t>4</a:t>
            </a:r>
            <a:r>
              <a:rPr lang="cs-CZ" sz="4800" dirty="0" smtClean="0"/>
              <a:t>  6  7  8  9  10</a:t>
            </a:r>
          </a:p>
          <a:p>
            <a:r>
              <a:rPr lang="cs-CZ" sz="4800" dirty="0" smtClean="0"/>
              <a:t>1  </a:t>
            </a:r>
            <a:r>
              <a:rPr lang="cs-CZ" sz="4800" dirty="0" smtClean="0">
                <a:solidFill>
                  <a:srgbClr val="FF0000"/>
                </a:solidFill>
              </a:rPr>
              <a:t>3</a:t>
            </a:r>
            <a:r>
              <a:rPr lang="cs-CZ" sz="4800" dirty="0" smtClean="0"/>
              <a:t>  </a:t>
            </a:r>
            <a:r>
              <a:rPr lang="cs-CZ" sz="4800" dirty="0" smtClean="0">
                <a:solidFill>
                  <a:srgbClr val="FF0000"/>
                </a:solidFill>
              </a:rPr>
              <a:t>2</a:t>
            </a:r>
            <a:r>
              <a:rPr lang="cs-CZ" sz="4800" dirty="0" smtClean="0"/>
              <a:t>  4  5  6  </a:t>
            </a:r>
            <a:r>
              <a:rPr lang="cs-CZ" sz="4800" dirty="0" smtClean="0">
                <a:solidFill>
                  <a:srgbClr val="FF0000"/>
                </a:solidFill>
              </a:rPr>
              <a:t>8</a:t>
            </a:r>
            <a:r>
              <a:rPr lang="cs-CZ" sz="4800" dirty="0" smtClean="0"/>
              <a:t>  </a:t>
            </a:r>
            <a:r>
              <a:rPr lang="cs-CZ" sz="4800" dirty="0" smtClean="0">
                <a:solidFill>
                  <a:srgbClr val="FF0000"/>
                </a:solidFill>
              </a:rPr>
              <a:t>7</a:t>
            </a:r>
            <a:r>
              <a:rPr lang="cs-CZ" sz="4800" dirty="0" smtClean="0"/>
              <a:t>  9  10</a:t>
            </a:r>
          </a:p>
          <a:p>
            <a:r>
              <a:rPr lang="cs-CZ" sz="4800" dirty="0" smtClean="0"/>
              <a:t>1  2  3  4  </a:t>
            </a:r>
            <a:r>
              <a:rPr lang="cs-CZ" sz="4800" dirty="0" smtClean="0">
                <a:solidFill>
                  <a:srgbClr val="FF0000"/>
                </a:solidFill>
              </a:rPr>
              <a:t>6</a:t>
            </a:r>
            <a:r>
              <a:rPr lang="cs-CZ" sz="4800" dirty="0" smtClean="0"/>
              <a:t>  6  </a:t>
            </a:r>
            <a:r>
              <a:rPr lang="cs-CZ" sz="4800" dirty="0" smtClean="0">
                <a:solidFill>
                  <a:srgbClr val="FF0000"/>
                </a:solidFill>
              </a:rPr>
              <a:t>8</a:t>
            </a:r>
            <a:r>
              <a:rPr lang="cs-CZ" sz="4800" dirty="0" smtClean="0"/>
              <a:t>  8  9  10</a:t>
            </a:r>
          </a:p>
          <a:p>
            <a:r>
              <a:rPr lang="cs-CZ" sz="4800" dirty="0" smtClean="0">
                <a:solidFill>
                  <a:srgbClr val="FF0000"/>
                </a:solidFill>
              </a:rPr>
              <a:t>2</a:t>
            </a:r>
            <a:r>
              <a:rPr lang="cs-CZ" sz="4800" dirty="0" smtClean="0"/>
              <a:t>  </a:t>
            </a:r>
            <a:r>
              <a:rPr lang="cs-CZ" sz="4800" dirty="0" smtClean="0">
                <a:solidFill>
                  <a:srgbClr val="FF0000"/>
                </a:solidFill>
              </a:rPr>
              <a:t>1</a:t>
            </a:r>
            <a:r>
              <a:rPr lang="cs-CZ" sz="4800" dirty="0" smtClean="0"/>
              <a:t>  3  4  </a:t>
            </a:r>
            <a:r>
              <a:rPr lang="cs-CZ" sz="4800" dirty="0" smtClean="0">
                <a:solidFill>
                  <a:srgbClr val="FF0000"/>
                </a:solidFill>
              </a:rPr>
              <a:t>4</a:t>
            </a:r>
            <a:r>
              <a:rPr lang="cs-CZ" sz="4800" dirty="0" smtClean="0"/>
              <a:t>  </a:t>
            </a:r>
            <a:r>
              <a:rPr lang="cs-CZ" sz="4800" dirty="0" smtClean="0">
                <a:solidFill>
                  <a:srgbClr val="FF0000"/>
                </a:solidFill>
              </a:rPr>
              <a:t>5</a:t>
            </a:r>
            <a:r>
              <a:rPr lang="cs-CZ" sz="4800" dirty="0" smtClean="0"/>
              <a:t>  7  8  9  10</a:t>
            </a:r>
          </a:p>
          <a:p>
            <a:r>
              <a:rPr lang="cs-CZ" sz="4800" dirty="0" smtClean="0"/>
              <a:t>1  2  </a:t>
            </a:r>
            <a:r>
              <a:rPr lang="cs-CZ" sz="4800" dirty="0" smtClean="0">
                <a:solidFill>
                  <a:srgbClr val="FF0000"/>
                </a:solidFill>
              </a:rPr>
              <a:t>2</a:t>
            </a:r>
            <a:r>
              <a:rPr lang="cs-CZ" sz="4800" dirty="0" smtClean="0"/>
              <a:t>  </a:t>
            </a:r>
            <a:r>
              <a:rPr lang="cs-CZ" sz="4800" dirty="0" smtClean="0">
                <a:solidFill>
                  <a:srgbClr val="FF0000"/>
                </a:solidFill>
              </a:rPr>
              <a:t>3</a:t>
            </a:r>
            <a:r>
              <a:rPr lang="cs-CZ" sz="4800" dirty="0" smtClean="0"/>
              <a:t>  5  6  7  </a:t>
            </a:r>
            <a:r>
              <a:rPr lang="cs-CZ" sz="4800" dirty="0" smtClean="0">
                <a:solidFill>
                  <a:srgbClr val="FF0000"/>
                </a:solidFill>
              </a:rPr>
              <a:t>7</a:t>
            </a:r>
            <a:r>
              <a:rPr lang="cs-CZ" sz="4800" dirty="0" smtClean="0"/>
              <a:t>  9  </a:t>
            </a:r>
            <a:endParaRPr lang="cs-CZ" sz="4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/>
              <a:t>Anotace: 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Žáci se seznání s číselným oborem do 10.</a:t>
            </a:r>
            <a:endParaRPr lang="cs-CZ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l"/>
            <a:r>
              <a:rPr lang="cs-CZ" sz="3600" dirty="0" smtClean="0"/>
              <a:t/>
            </a:r>
            <a:br>
              <a:rPr lang="cs-CZ" sz="3600" dirty="0" smtClean="0"/>
            </a:br>
            <a:r>
              <a:rPr lang="cs-CZ" sz="3600" dirty="0" smtClean="0"/>
              <a:t/>
            </a:r>
            <a:br>
              <a:rPr lang="cs-CZ" sz="3600" dirty="0" smtClean="0"/>
            </a:br>
            <a:r>
              <a:rPr lang="cs-CZ" sz="3600" dirty="0" smtClean="0"/>
              <a:t>Zdroj:</a:t>
            </a:r>
            <a:br>
              <a:rPr lang="cs-CZ" sz="3600" dirty="0" smtClean="0"/>
            </a:b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Vlastní tvorba</a:t>
            </a:r>
          </a:p>
          <a:p>
            <a:pPr>
              <a:buNone/>
            </a:pPr>
            <a:r>
              <a:rPr lang="cs-CZ" dirty="0" smtClean="0"/>
              <a:t>Ilustrace :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www. office.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microsoft.com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633500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413</TotalTime>
  <Words>281</Words>
  <Application>Microsoft Office PowerPoint</Application>
  <PresentationFormat>Předvádění na obrazovce (4:3)</PresentationFormat>
  <Paragraphs>37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sady Office</vt:lpstr>
      <vt:lpstr>  </vt:lpstr>
      <vt:lpstr>Doplň správná čísla</vt:lpstr>
      <vt:lpstr>Doplň správně číselnou řadu</vt:lpstr>
      <vt:lpstr>Označ barevně chyby. </vt:lpstr>
      <vt:lpstr>Je to správně? - řešení </vt:lpstr>
      <vt:lpstr>Anotace: </vt:lpstr>
      <vt:lpstr>  Zdroj: 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Vosátková</dc:creator>
  <cp:lastModifiedBy>Vesna202261</cp:lastModifiedBy>
  <cp:revision>57</cp:revision>
  <dcterms:created xsi:type="dcterms:W3CDTF">2012-03-12T16:25:00Z</dcterms:created>
  <dcterms:modified xsi:type="dcterms:W3CDTF">2012-10-18T06:48:16Z</dcterms:modified>
</cp:coreProperties>
</file>