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BBE3"/>
    <a:srgbClr val="ED69C1"/>
    <a:srgbClr val="A6A6A6"/>
    <a:srgbClr val="E428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VY_32_INOVACE_02_AJ-BARVY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4535CA-D649-4AEB-BFB4-4F8B305DDF8C}" type="doc">
      <dgm:prSet loTypeId="urn:microsoft.com/office/officeart/2005/8/layout/cycle2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CA4BACB6-98E4-441B-BD1C-8B96EF35E922}">
      <dgm:prSet phldrT="[Text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/>
            <a:t>pink</a:t>
          </a:r>
          <a:endParaRPr lang="cs-CZ" dirty="0"/>
        </a:p>
      </dgm:t>
    </dgm:pt>
    <dgm:pt modelId="{600C5E24-7DCB-429A-8424-6E27D965F8EB}" type="parTrans" cxnId="{5FB7181F-0942-48C0-B8B1-58CC4C26149E}">
      <dgm:prSet/>
      <dgm:spPr/>
      <dgm:t>
        <a:bodyPr/>
        <a:lstStyle/>
        <a:p>
          <a:endParaRPr lang="cs-CZ"/>
        </a:p>
      </dgm:t>
    </dgm:pt>
    <dgm:pt modelId="{8AB5064A-72D1-40D9-AF3E-C2FCEEBD5BC9}" type="sibTrans" cxnId="{5FB7181F-0942-48C0-B8B1-58CC4C26149E}">
      <dgm:prSet/>
      <dgm:spPr/>
      <dgm:t>
        <a:bodyPr/>
        <a:lstStyle/>
        <a:p>
          <a:endParaRPr lang="cs-CZ"/>
        </a:p>
      </dgm:t>
    </dgm:pt>
    <dgm:pt modelId="{4ADC8FBF-4B48-4299-ADDD-8456F58CC8F0}">
      <dgm:prSet phldrT="[Text]"/>
      <dgm:spPr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t="100000" r="100000"/>
          </a:path>
          <a:tileRect l="-100000" b="-100000"/>
        </a:gradFill>
      </dgm:spPr>
      <dgm:t>
        <a:bodyPr/>
        <a:lstStyle/>
        <a:p>
          <a:r>
            <a:rPr lang="cs-CZ" dirty="0" err="1" smtClean="0">
              <a:solidFill>
                <a:schemeClr val="bg1"/>
              </a:solidFill>
            </a:rPr>
            <a:t>purple</a:t>
          </a:r>
          <a:endParaRPr lang="cs-CZ" dirty="0">
            <a:solidFill>
              <a:schemeClr val="bg1"/>
            </a:solidFill>
          </a:endParaRPr>
        </a:p>
      </dgm:t>
    </dgm:pt>
    <dgm:pt modelId="{EB7E5272-5498-4611-A102-027EF098C035}" type="parTrans" cxnId="{BB21912A-4682-4D8C-A3C7-B5516A3D75E5}">
      <dgm:prSet/>
      <dgm:spPr/>
      <dgm:t>
        <a:bodyPr/>
        <a:lstStyle/>
        <a:p>
          <a:endParaRPr lang="cs-CZ"/>
        </a:p>
      </dgm:t>
    </dgm:pt>
    <dgm:pt modelId="{B0CCB729-2D66-446B-9C95-BB08DCC03B7A}" type="sibTrans" cxnId="{BB21912A-4682-4D8C-A3C7-B5516A3D75E5}">
      <dgm:prSet/>
      <dgm:spPr/>
      <dgm:t>
        <a:bodyPr/>
        <a:lstStyle/>
        <a:p>
          <a:endParaRPr lang="cs-CZ"/>
        </a:p>
      </dgm:t>
    </dgm:pt>
    <dgm:pt modelId="{92166B42-657E-4468-9D2C-A27A67A158BB}">
      <dgm:prSet phldrT="[Text]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cs-CZ" dirty="0" err="1" smtClean="0"/>
            <a:t>grey</a:t>
          </a:r>
          <a:endParaRPr lang="cs-CZ" dirty="0"/>
        </a:p>
      </dgm:t>
    </dgm:pt>
    <dgm:pt modelId="{8EA97C05-E08D-4F02-A332-02340C23D13E}" type="parTrans" cxnId="{08C28270-1EAA-4ACE-9515-16FBA0473243}">
      <dgm:prSet/>
      <dgm:spPr/>
      <dgm:t>
        <a:bodyPr/>
        <a:lstStyle/>
        <a:p>
          <a:endParaRPr lang="cs-CZ"/>
        </a:p>
      </dgm:t>
    </dgm:pt>
    <dgm:pt modelId="{E1C63559-5D0A-4CA1-B685-0327EC4BCA8A}" type="sibTrans" cxnId="{08C28270-1EAA-4ACE-9515-16FBA0473243}">
      <dgm:prSet/>
      <dgm:spPr/>
      <dgm:t>
        <a:bodyPr/>
        <a:lstStyle/>
        <a:p>
          <a:endParaRPr lang="cs-CZ"/>
        </a:p>
      </dgm:t>
    </dgm:pt>
    <dgm:pt modelId="{24BFD3BB-16A5-4CD2-A521-3928FA1F2143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cs-CZ" dirty="0" smtClean="0"/>
            <a:t>violet</a:t>
          </a:r>
          <a:endParaRPr lang="cs-CZ" dirty="0"/>
        </a:p>
      </dgm:t>
    </dgm:pt>
    <dgm:pt modelId="{41EA03B4-0B38-4B51-B93E-CD6B43D196B1}" type="parTrans" cxnId="{583C3B64-04FB-418F-97F5-34D283D638E2}">
      <dgm:prSet/>
      <dgm:spPr/>
      <dgm:t>
        <a:bodyPr/>
        <a:lstStyle/>
        <a:p>
          <a:endParaRPr lang="cs-CZ"/>
        </a:p>
      </dgm:t>
    </dgm:pt>
    <dgm:pt modelId="{3678683F-A807-4D59-8E53-6DBE1CF22324}" type="sibTrans" cxnId="{583C3B64-04FB-418F-97F5-34D283D638E2}">
      <dgm:prSet/>
      <dgm:spPr/>
      <dgm:t>
        <a:bodyPr/>
        <a:lstStyle/>
        <a:p>
          <a:endParaRPr lang="cs-CZ" i="1"/>
        </a:p>
      </dgm:t>
    </dgm:pt>
    <dgm:pt modelId="{DF739EC1-45EA-4690-9B1A-81B43EF52C13}" type="pres">
      <dgm:prSet presAssocID="{A84535CA-D649-4AEB-BFB4-4F8B305DDF8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0A5AB6-BE08-42AD-9E65-0846C3ADA746}" type="pres">
      <dgm:prSet presAssocID="{CA4BACB6-98E4-441B-BD1C-8B96EF35E92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F56D65-4F48-421D-8EFB-B0B29286032E}" type="pres">
      <dgm:prSet presAssocID="{8AB5064A-72D1-40D9-AF3E-C2FCEEBD5BC9}" presName="sibTrans" presStyleLbl="sibTrans2D1" presStyleIdx="0" presStyleCnt="4"/>
      <dgm:spPr/>
      <dgm:t>
        <a:bodyPr/>
        <a:lstStyle/>
        <a:p>
          <a:endParaRPr lang="cs-CZ"/>
        </a:p>
      </dgm:t>
    </dgm:pt>
    <dgm:pt modelId="{9FFF39B6-E769-4BA4-9486-23C605E70D35}" type="pres">
      <dgm:prSet presAssocID="{8AB5064A-72D1-40D9-AF3E-C2FCEEBD5BC9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CFD686AC-520A-4392-85E4-00B562BE6BC1}" type="pres">
      <dgm:prSet presAssocID="{4ADC8FBF-4B48-4299-ADDD-8456F58CC8F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ECD5D4-12BB-48B1-8E34-55D6827FC69B}" type="pres">
      <dgm:prSet presAssocID="{B0CCB729-2D66-446B-9C95-BB08DCC03B7A}" presName="sibTrans" presStyleLbl="sibTrans2D1" presStyleIdx="1" presStyleCnt="4"/>
      <dgm:spPr/>
      <dgm:t>
        <a:bodyPr/>
        <a:lstStyle/>
        <a:p>
          <a:endParaRPr lang="cs-CZ"/>
        </a:p>
      </dgm:t>
    </dgm:pt>
    <dgm:pt modelId="{B1D09F15-05C6-46E7-9922-B3E7C8F27330}" type="pres">
      <dgm:prSet presAssocID="{B0CCB729-2D66-446B-9C95-BB08DCC03B7A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DF3C3AF1-C776-45B9-B114-DB11697E22A4}" type="pres">
      <dgm:prSet presAssocID="{92166B42-657E-4468-9D2C-A27A67A158B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54AB00-08BD-4D58-8B80-7336474C64C7}" type="pres">
      <dgm:prSet presAssocID="{E1C63559-5D0A-4CA1-B685-0327EC4BCA8A}" presName="sibTrans" presStyleLbl="sibTrans2D1" presStyleIdx="2" presStyleCnt="4"/>
      <dgm:spPr/>
      <dgm:t>
        <a:bodyPr/>
        <a:lstStyle/>
        <a:p>
          <a:endParaRPr lang="cs-CZ"/>
        </a:p>
      </dgm:t>
    </dgm:pt>
    <dgm:pt modelId="{815E8576-38B5-4B5C-ABB0-7F743DF1D692}" type="pres">
      <dgm:prSet presAssocID="{E1C63559-5D0A-4CA1-B685-0327EC4BCA8A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BF88F1D9-A8EA-456F-A60A-30CA596B4B8D}" type="pres">
      <dgm:prSet presAssocID="{24BFD3BB-16A5-4CD2-A521-3928FA1F214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BB3905-E6C7-4CB5-BD0B-B160F3885DFE}" type="pres">
      <dgm:prSet presAssocID="{3678683F-A807-4D59-8E53-6DBE1CF22324}" presName="sibTrans" presStyleLbl="sibTrans2D1" presStyleIdx="3" presStyleCnt="4"/>
      <dgm:spPr/>
      <dgm:t>
        <a:bodyPr/>
        <a:lstStyle/>
        <a:p>
          <a:endParaRPr lang="cs-CZ"/>
        </a:p>
      </dgm:t>
    </dgm:pt>
    <dgm:pt modelId="{E310ECCB-013B-4413-9D2D-F051A68557CD}" type="pres">
      <dgm:prSet presAssocID="{3678683F-A807-4D59-8E53-6DBE1CF22324}" presName="connectorText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49A72784-DC02-4FFA-A6C2-1E223B0F36F1}" type="presOf" srcId="{24BFD3BB-16A5-4CD2-A521-3928FA1F2143}" destId="{BF88F1D9-A8EA-456F-A60A-30CA596B4B8D}" srcOrd="0" destOrd="0" presId="urn:microsoft.com/office/officeart/2005/8/layout/cycle2"/>
    <dgm:cxn modelId="{758D4ABB-6107-41F3-A8B0-796C7DF6A020}" type="presOf" srcId="{E1C63559-5D0A-4CA1-B685-0327EC4BCA8A}" destId="{815E8576-38B5-4B5C-ABB0-7F743DF1D692}" srcOrd="1" destOrd="0" presId="urn:microsoft.com/office/officeart/2005/8/layout/cycle2"/>
    <dgm:cxn modelId="{583C3B64-04FB-418F-97F5-34D283D638E2}" srcId="{A84535CA-D649-4AEB-BFB4-4F8B305DDF8C}" destId="{24BFD3BB-16A5-4CD2-A521-3928FA1F2143}" srcOrd="3" destOrd="0" parTransId="{41EA03B4-0B38-4B51-B93E-CD6B43D196B1}" sibTransId="{3678683F-A807-4D59-8E53-6DBE1CF22324}"/>
    <dgm:cxn modelId="{88A6BF1F-775A-4044-9E4F-38777C6B0CD0}" type="presOf" srcId="{8AB5064A-72D1-40D9-AF3E-C2FCEEBD5BC9}" destId="{ADF56D65-4F48-421D-8EFB-B0B29286032E}" srcOrd="0" destOrd="0" presId="urn:microsoft.com/office/officeart/2005/8/layout/cycle2"/>
    <dgm:cxn modelId="{0DC5FBFC-1215-4689-AE53-2DB1A0156CD6}" type="presOf" srcId="{3678683F-A807-4D59-8E53-6DBE1CF22324}" destId="{E310ECCB-013B-4413-9D2D-F051A68557CD}" srcOrd="1" destOrd="0" presId="urn:microsoft.com/office/officeart/2005/8/layout/cycle2"/>
    <dgm:cxn modelId="{41847AEC-56F7-46F6-9893-D1E9B73D6D39}" type="presOf" srcId="{CA4BACB6-98E4-441B-BD1C-8B96EF35E922}" destId="{7E0A5AB6-BE08-42AD-9E65-0846C3ADA746}" srcOrd="0" destOrd="0" presId="urn:microsoft.com/office/officeart/2005/8/layout/cycle2"/>
    <dgm:cxn modelId="{BB21912A-4682-4D8C-A3C7-B5516A3D75E5}" srcId="{A84535CA-D649-4AEB-BFB4-4F8B305DDF8C}" destId="{4ADC8FBF-4B48-4299-ADDD-8456F58CC8F0}" srcOrd="1" destOrd="0" parTransId="{EB7E5272-5498-4611-A102-027EF098C035}" sibTransId="{B0CCB729-2D66-446B-9C95-BB08DCC03B7A}"/>
    <dgm:cxn modelId="{5FB7181F-0942-48C0-B8B1-58CC4C26149E}" srcId="{A84535CA-D649-4AEB-BFB4-4F8B305DDF8C}" destId="{CA4BACB6-98E4-441B-BD1C-8B96EF35E922}" srcOrd="0" destOrd="0" parTransId="{600C5E24-7DCB-429A-8424-6E27D965F8EB}" sibTransId="{8AB5064A-72D1-40D9-AF3E-C2FCEEBD5BC9}"/>
    <dgm:cxn modelId="{08C28270-1EAA-4ACE-9515-16FBA0473243}" srcId="{A84535CA-D649-4AEB-BFB4-4F8B305DDF8C}" destId="{92166B42-657E-4468-9D2C-A27A67A158BB}" srcOrd="2" destOrd="0" parTransId="{8EA97C05-E08D-4F02-A332-02340C23D13E}" sibTransId="{E1C63559-5D0A-4CA1-B685-0327EC4BCA8A}"/>
    <dgm:cxn modelId="{84CB3F1F-91F9-4DB0-9BFD-14F48108518E}" type="presOf" srcId="{92166B42-657E-4468-9D2C-A27A67A158BB}" destId="{DF3C3AF1-C776-45B9-B114-DB11697E22A4}" srcOrd="0" destOrd="0" presId="urn:microsoft.com/office/officeart/2005/8/layout/cycle2"/>
    <dgm:cxn modelId="{258A6F7E-5605-432B-820F-49069B67248A}" type="presOf" srcId="{B0CCB729-2D66-446B-9C95-BB08DCC03B7A}" destId="{06ECD5D4-12BB-48B1-8E34-55D6827FC69B}" srcOrd="0" destOrd="0" presId="urn:microsoft.com/office/officeart/2005/8/layout/cycle2"/>
    <dgm:cxn modelId="{2E0A48DD-8EF0-4BE7-835E-E72029CC27F5}" type="presOf" srcId="{A84535CA-D649-4AEB-BFB4-4F8B305DDF8C}" destId="{DF739EC1-45EA-4690-9B1A-81B43EF52C13}" srcOrd="0" destOrd="0" presId="urn:microsoft.com/office/officeart/2005/8/layout/cycle2"/>
    <dgm:cxn modelId="{6D5F5A64-E9FB-456A-9F09-98D187827758}" type="presOf" srcId="{8AB5064A-72D1-40D9-AF3E-C2FCEEBD5BC9}" destId="{9FFF39B6-E769-4BA4-9486-23C605E70D35}" srcOrd="1" destOrd="0" presId="urn:microsoft.com/office/officeart/2005/8/layout/cycle2"/>
    <dgm:cxn modelId="{DDD7B021-AF04-4221-BC4C-8F98BD8A99D3}" type="presOf" srcId="{4ADC8FBF-4B48-4299-ADDD-8456F58CC8F0}" destId="{CFD686AC-520A-4392-85E4-00B562BE6BC1}" srcOrd="0" destOrd="0" presId="urn:microsoft.com/office/officeart/2005/8/layout/cycle2"/>
    <dgm:cxn modelId="{3CBF886D-3B24-42D9-8212-E8552A1D20F7}" type="presOf" srcId="{E1C63559-5D0A-4CA1-B685-0327EC4BCA8A}" destId="{C854AB00-08BD-4D58-8B80-7336474C64C7}" srcOrd="0" destOrd="0" presId="urn:microsoft.com/office/officeart/2005/8/layout/cycle2"/>
    <dgm:cxn modelId="{980EC980-020A-4644-8710-24CF2B1D55FB}" type="presOf" srcId="{3678683F-A807-4D59-8E53-6DBE1CF22324}" destId="{81BB3905-E6C7-4CB5-BD0B-B160F3885DFE}" srcOrd="0" destOrd="0" presId="urn:microsoft.com/office/officeart/2005/8/layout/cycle2"/>
    <dgm:cxn modelId="{E049B964-1C47-409C-8DC9-B11579BFA3C7}" type="presOf" srcId="{B0CCB729-2D66-446B-9C95-BB08DCC03B7A}" destId="{B1D09F15-05C6-46E7-9922-B3E7C8F27330}" srcOrd="1" destOrd="0" presId="urn:microsoft.com/office/officeart/2005/8/layout/cycle2"/>
    <dgm:cxn modelId="{555E77B4-8EF2-4190-B172-F6C9EB0BAED0}" type="presParOf" srcId="{DF739EC1-45EA-4690-9B1A-81B43EF52C13}" destId="{7E0A5AB6-BE08-42AD-9E65-0846C3ADA746}" srcOrd="0" destOrd="0" presId="urn:microsoft.com/office/officeart/2005/8/layout/cycle2"/>
    <dgm:cxn modelId="{FE26A9DE-6BF2-4A18-8868-EF3D2703DBD2}" type="presParOf" srcId="{DF739EC1-45EA-4690-9B1A-81B43EF52C13}" destId="{ADF56D65-4F48-421D-8EFB-B0B29286032E}" srcOrd="1" destOrd="0" presId="urn:microsoft.com/office/officeart/2005/8/layout/cycle2"/>
    <dgm:cxn modelId="{424E9114-111C-4A1E-B8B6-6284F99F9823}" type="presParOf" srcId="{ADF56D65-4F48-421D-8EFB-B0B29286032E}" destId="{9FFF39B6-E769-4BA4-9486-23C605E70D35}" srcOrd="0" destOrd="0" presId="urn:microsoft.com/office/officeart/2005/8/layout/cycle2"/>
    <dgm:cxn modelId="{0B9D2C9A-C6D8-4BEF-B76E-75E3A4170D88}" type="presParOf" srcId="{DF739EC1-45EA-4690-9B1A-81B43EF52C13}" destId="{CFD686AC-520A-4392-85E4-00B562BE6BC1}" srcOrd="2" destOrd="0" presId="urn:microsoft.com/office/officeart/2005/8/layout/cycle2"/>
    <dgm:cxn modelId="{CB60F5CA-34C3-4179-BF5D-0209AE1F6037}" type="presParOf" srcId="{DF739EC1-45EA-4690-9B1A-81B43EF52C13}" destId="{06ECD5D4-12BB-48B1-8E34-55D6827FC69B}" srcOrd="3" destOrd="0" presId="urn:microsoft.com/office/officeart/2005/8/layout/cycle2"/>
    <dgm:cxn modelId="{ED883507-4983-4EB3-A402-AD5EFD2765DA}" type="presParOf" srcId="{06ECD5D4-12BB-48B1-8E34-55D6827FC69B}" destId="{B1D09F15-05C6-46E7-9922-B3E7C8F27330}" srcOrd="0" destOrd="0" presId="urn:microsoft.com/office/officeart/2005/8/layout/cycle2"/>
    <dgm:cxn modelId="{EAE07468-8CCF-49CE-94B8-7153012FB1BC}" type="presParOf" srcId="{DF739EC1-45EA-4690-9B1A-81B43EF52C13}" destId="{DF3C3AF1-C776-45B9-B114-DB11697E22A4}" srcOrd="4" destOrd="0" presId="urn:microsoft.com/office/officeart/2005/8/layout/cycle2"/>
    <dgm:cxn modelId="{EAC4253D-DFEC-4315-9D9B-AA3C2EBDAAA8}" type="presParOf" srcId="{DF739EC1-45EA-4690-9B1A-81B43EF52C13}" destId="{C854AB00-08BD-4D58-8B80-7336474C64C7}" srcOrd="5" destOrd="0" presId="urn:microsoft.com/office/officeart/2005/8/layout/cycle2"/>
    <dgm:cxn modelId="{17567493-AE5B-4B6D-A05E-CE53A357E820}" type="presParOf" srcId="{C854AB00-08BD-4D58-8B80-7336474C64C7}" destId="{815E8576-38B5-4B5C-ABB0-7F743DF1D692}" srcOrd="0" destOrd="0" presId="urn:microsoft.com/office/officeart/2005/8/layout/cycle2"/>
    <dgm:cxn modelId="{64BCA68D-3162-4AFF-8F5A-31C79EB79101}" type="presParOf" srcId="{DF739EC1-45EA-4690-9B1A-81B43EF52C13}" destId="{BF88F1D9-A8EA-456F-A60A-30CA596B4B8D}" srcOrd="6" destOrd="0" presId="urn:microsoft.com/office/officeart/2005/8/layout/cycle2"/>
    <dgm:cxn modelId="{D45D3BD5-1C02-4E22-BEAE-6ACBC0E54494}" type="presParOf" srcId="{DF739EC1-45EA-4690-9B1A-81B43EF52C13}" destId="{81BB3905-E6C7-4CB5-BD0B-B160F3885DFE}" srcOrd="7" destOrd="0" presId="urn:microsoft.com/office/officeart/2005/8/layout/cycle2"/>
    <dgm:cxn modelId="{AB55439F-3FA0-4F98-B215-F6A548C97525}" type="presParOf" srcId="{81BB3905-E6C7-4CB5-BD0B-B160F3885DFE}" destId="{E310ECCB-013B-4413-9D2D-F051A68557CD}" srcOrd="0" destOrd="0" presId="urn:microsoft.com/office/officeart/2005/8/layout/cycle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E0646C-286D-4F4E-ABD0-5402B5E9253B}" type="doc">
      <dgm:prSet loTypeId="urn:microsoft.com/office/officeart/2005/8/layout/cycle2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6941FFC-8D68-4E3B-B08F-D3C17EDE05BE}">
      <dgm:prSet phldrT="[Text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cs-CZ" dirty="0"/>
        </a:p>
      </dgm:t>
    </dgm:pt>
    <dgm:pt modelId="{ED74E862-988D-4D0C-9AF7-51B0B71484E0}" type="parTrans" cxnId="{2417A069-DF8F-435A-B118-DD008205419B}">
      <dgm:prSet/>
      <dgm:spPr/>
      <dgm:t>
        <a:bodyPr/>
        <a:lstStyle/>
        <a:p>
          <a:endParaRPr lang="cs-CZ"/>
        </a:p>
      </dgm:t>
    </dgm:pt>
    <dgm:pt modelId="{23C9E1A0-AAEB-4C40-A653-53993EE926ED}" type="sibTrans" cxnId="{2417A069-DF8F-435A-B118-DD008205419B}">
      <dgm:prSet/>
      <dgm:spPr/>
      <dgm:t>
        <a:bodyPr/>
        <a:lstStyle/>
        <a:p>
          <a:endParaRPr lang="cs-CZ"/>
        </a:p>
      </dgm:t>
    </dgm:pt>
    <dgm:pt modelId="{A8EB1731-7726-4D50-A652-CD0437BDE426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cs-CZ" dirty="0"/>
        </a:p>
      </dgm:t>
    </dgm:pt>
    <dgm:pt modelId="{7496C18D-7D1F-4998-94E6-6B3019A5F8BA}" type="parTrans" cxnId="{4ACE2369-F2CF-4A34-A9F9-D381C69F4F6E}">
      <dgm:prSet/>
      <dgm:spPr/>
      <dgm:t>
        <a:bodyPr/>
        <a:lstStyle/>
        <a:p>
          <a:endParaRPr lang="cs-CZ"/>
        </a:p>
      </dgm:t>
    </dgm:pt>
    <dgm:pt modelId="{DE5E8AAD-33A8-4AD8-BCBE-D382CC9D8B61}" type="sibTrans" cxnId="{4ACE2369-F2CF-4A34-A9F9-D381C69F4F6E}">
      <dgm:prSet/>
      <dgm:spPr/>
      <dgm:t>
        <a:bodyPr/>
        <a:lstStyle/>
        <a:p>
          <a:endParaRPr lang="cs-CZ"/>
        </a:p>
      </dgm:t>
    </dgm:pt>
    <dgm:pt modelId="{C11C166B-266B-4442-A4E5-99E2D065DBAB}">
      <dgm:prSet phldrT="[Text]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endParaRPr lang="cs-CZ" dirty="0"/>
        </a:p>
      </dgm:t>
    </dgm:pt>
    <dgm:pt modelId="{73D1E87A-7E69-4854-9952-685D3FE8DB3E}" type="parTrans" cxnId="{8EA202BA-30CE-4A8B-872B-2C326377AD60}">
      <dgm:prSet/>
      <dgm:spPr/>
      <dgm:t>
        <a:bodyPr/>
        <a:lstStyle/>
        <a:p>
          <a:endParaRPr lang="cs-CZ"/>
        </a:p>
      </dgm:t>
    </dgm:pt>
    <dgm:pt modelId="{423A4D63-DB42-4DCE-879F-0580FC2498F5}" type="sibTrans" cxnId="{8EA202BA-30CE-4A8B-872B-2C326377AD60}">
      <dgm:prSet/>
      <dgm:spPr/>
      <dgm:t>
        <a:bodyPr/>
        <a:lstStyle/>
        <a:p>
          <a:endParaRPr lang="cs-CZ"/>
        </a:p>
      </dgm:t>
    </dgm:pt>
    <dgm:pt modelId="{343E4882-5A30-47E4-8FA1-37A6B4B0834F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endParaRPr lang="cs-CZ" dirty="0"/>
        </a:p>
      </dgm:t>
    </dgm:pt>
    <dgm:pt modelId="{1F76192A-4191-4853-BEF0-437E68436930}" type="parTrans" cxnId="{CF2F65B3-FDA0-45AF-9E45-B2FB53041DCA}">
      <dgm:prSet/>
      <dgm:spPr/>
      <dgm:t>
        <a:bodyPr/>
        <a:lstStyle/>
        <a:p>
          <a:endParaRPr lang="cs-CZ"/>
        </a:p>
      </dgm:t>
    </dgm:pt>
    <dgm:pt modelId="{07EC193A-1F0F-4366-8CCE-A7EB81E4A474}" type="sibTrans" cxnId="{CF2F65B3-FDA0-45AF-9E45-B2FB53041DCA}">
      <dgm:prSet/>
      <dgm:spPr/>
      <dgm:t>
        <a:bodyPr/>
        <a:lstStyle/>
        <a:p>
          <a:endParaRPr lang="cs-CZ"/>
        </a:p>
      </dgm:t>
    </dgm:pt>
    <dgm:pt modelId="{5F8BD755-431E-4A26-A30C-359F00E33AD2}" type="pres">
      <dgm:prSet presAssocID="{B1E0646C-286D-4F4E-ABD0-5402B5E9253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6D34F92-2611-42A0-B508-21C40533E471}" type="pres">
      <dgm:prSet presAssocID="{26941FFC-8D68-4E3B-B08F-D3C17EDE05BE}" presName="node" presStyleLbl="node1" presStyleIdx="0" presStyleCnt="4" custRadScaleRad="95103" custRadScaleInc="-90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01D619-4B14-4B84-8D90-2184ADC9E495}" type="pres">
      <dgm:prSet presAssocID="{23C9E1A0-AAEB-4C40-A653-53993EE926ED}" presName="sibTrans" presStyleLbl="sibTrans2D1" presStyleIdx="0" presStyleCnt="4"/>
      <dgm:spPr/>
      <dgm:t>
        <a:bodyPr/>
        <a:lstStyle/>
        <a:p>
          <a:endParaRPr lang="cs-CZ"/>
        </a:p>
      </dgm:t>
    </dgm:pt>
    <dgm:pt modelId="{D7534677-A209-40B8-969C-ADBC16DDE718}" type="pres">
      <dgm:prSet presAssocID="{23C9E1A0-AAEB-4C40-A653-53993EE926ED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4DA9429C-EA08-4F90-AF8E-315DC50D1138}" type="pres">
      <dgm:prSet presAssocID="{A8EB1731-7726-4D50-A652-CD0437BDE426}" presName="node" presStyleLbl="node1" presStyleIdx="1" presStyleCnt="4" custRadScaleRad="97648" custRadScaleInc="55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6B6B81-004C-4B4B-ABB9-CA783F126B03}" type="pres">
      <dgm:prSet presAssocID="{DE5E8AAD-33A8-4AD8-BCBE-D382CC9D8B61}" presName="sibTrans" presStyleLbl="sibTrans2D1" presStyleIdx="1" presStyleCnt="4"/>
      <dgm:spPr/>
      <dgm:t>
        <a:bodyPr/>
        <a:lstStyle/>
        <a:p>
          <a:endParaRPr lang="cs-CZ"/>
        </a:p>
      </dgm:t>
    </dgm:pt>
    <dgm:pt modelId="{5EE2A77A-8BAB-49ED-A913-2CCB9155878B}" type="pres">
      <dgm:prSet presAssocID="{DE5E8AAD-33A8-4AD8-BCBE-D382CC9D8B61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7F0F1782-0839-4D79-BFEC-93A44FA71E0A}" type="pres">
      <dgm:prSet presAssocID="{C11C166B-266B-4442-A4E5-99E2D065DBAB}" presName="node" presStyleLbl="node1" presStyleIdx="2" presStyleCnt="4" custRadScaleRad="103564" custRadScaleInc="832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7A00C9-4C67-48DB-9EFD-667ADDB61E1E}" type="pres">
      <dgm:prSet presAssocID="{423A4D63-DB42-4DCE-879F-0580FC2498F5}" presName="sibTrans" presStyleLbl="sibTrans2D1" presStyleIdx="2" presStyleCnt="4"/>
      <dgm:spPr/>
      <dgm:t>
        <a:bodyPr/>
        <a:lstStyle/>
        <a:p>
          <a:endParaRPr lang="cs-CZ"/>
        </a:p>
      </dgm:t>
    </dgm:pt>
    <dgm:pt modelId="{2CDEDB36-712D-4FFA-97F9-FF80C3FA61DF}" type="pres">
      <dgm:prSet presAssocID="{423A4D63-DB42-4DCE-879F-0580FC2498F5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511AF883-75D1-40CE-83C1-D43AD49EE478}" type="pres">
      <dgm:prSet presAssocID="{343E4882-5A30-47E4-8FA1-37A6B4B0834F}" presName="node" presStyleLbl="node1" presStyleIdx="3" presStyleCnt="4" custRadScaleRad="105950" custRadScaleInc="-50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0A4C22-E757-413A-AD22-D92378C167A6}" type="pres">
      <dgm:prSet presAssocID="{07EC193A-1F0F-4366-8CCE-A7EB81E4A474}" presName="sibTrans" presStyleLbl="sibTrans2D1" presStyleIdx="3" presStyleCnt="4"/>
      <dgm:spPr/>
      <dgm:t>
        <a:bodyPr/>
        <a:lstStyle/>
        <a:p>
          <a:endParaRPr lang="cs-CZ"/>
        </a:p>
      </dgm:t>
    </dgm:pt>
    <dgm:pt modelId="{57143079-2045-4B9D-B1BF-264732A276FB}" type="pres">
      <dgm:prSet presAssocID="{07EC193A-1F0F-4366-8CCE-A7EB81E4A474}" presName="connectorText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E9FBE84E-4D95-453D-BD06-157A62A1472E}" type="presOf" srcId="{423A4D63-DB42-4DCE-879F-0580FC2498F5}" destId="{2CDEDB36-712D-4FFA-97F9-FF80C3FA61DF}" srcOrd="1" destOrd="0" presId="urn:microsoft.com/office/officeart/2005/8/layout/cycle2"/>
    <dgm:cxn modelId="{4ACE2369-F2CF-4A34-A9F9-D381C69F4F6E}" srcId="{B1E0646C-286D-4F4E-ABD0-5402B5E9253B}" destId="{A8EB1731-7726-4D50-A652-CD0437BDE426}" srcOrd="1" destOrd="0" parTransId="{7496C18D-7D1F-4998-94E6-6B3019A5F8BA}" sibTransId="{DE5E8AAD-33A8-4AD8-BCBE-D382CC9D8B61}"/>
    <dgm:cxn modelId="{DF5FDCB0-8B41-44D9-9D35-8F198E3F833B}" type="presOf" srcId="{07EC193A-1F0F-4366-8CCE-A7EB81E4A474}" destId="{7C0A4C22-E757-413A-AD22-D92378C167A6}" srcOrd="0" destOrd="0" presId="urn:microsoft.com/office/officeart/2005/8/layout/cycle2"/>
    <dgm:cxn modelId="{CDD52563-A500-47FE-BE69-C830EBA99195}" type="presOf" srcId="{343E4882-5A30-47E4-8FA1-37A6B4B0834F}" destId="{511AF883-75D1-40CE-83C1-D43AD49EE478}" srcOrd="0" destOrd="0" presId="urn:microsoft.com/office/officeart/2005/8/layout/cycle2"/>
    <dgm:cxn modelId="{00EFEEDB-5236-447F-9726-632773880916}" type="presOf" srcId="{DE5E8AAD-33A8-4AD8-BCBE-D382CC9D8B61}" destId="{756B6B81-004C-4B4B-ABB9-CA783F126B03}" srcOrd="0" destOrd="0" presId="urn:microsoft.com/office/officeart/2005/8/layout/cycle2"/>
    <dgm:cxn modelId="{CF2F65B3-FDA0-45AF-9E45-B2FB53041DCA}" srcId="{B1E0646C-286D-4F4E-ABD0-5402B5E9253B}" destId="{343E4882-5A30-47E4-8FA1-37A6B4B0834F}" srcOrd="3" destOrd="0" parTransId="{1F76192A-4191-4853-BEF0-437E68436930}" sibTransId="{07EC193A-1F0F-4366-8CCE-A7EB81E4A474}"/>
    <dgm:cxn modelId="{41EF3197-8937-4F82-8BCB-D2A5F26F11EC}" type="presOf" srcId="{23C9E1A0-AAEB-4C40-A653-53993EE926ED}" destId="{D7534677-A209-40B8-969C-ADBC16DDE718}" srcOrd="1" destOrd="0" presId="urn:microsoft.com/office/officeart/2005/8/layout/cycle2"/>
    <dgm:cxn modelId="{1A1BF42D-AF42-4BF1-BAF8-53402CC5171D}" type="presOf" srcId="{423A4D63-DB42-4DCE-879F-0580FC2498F5}" destId="{A77A00C9-4C67-48DB-9EFD-667ADDB61E1E}" srcOrd="0" destOrd="0" presId="urn:microsoft.com/office/officeart/2005/8/layout/cycle2"/>
    <dgm:cxn modelId="{EB23F60F-AF59-4168-AE48-BE0C02329F84}" type="presOf" srcId="{23C9E1A0-AAEB-4C40-A653-53993EE926ED}" destId="{6901D619-4B14-4B84-8D90-2184ADC9E495}" srcOrd="0" destOrd="0" presId="urn:microsoft.com/office/officeart/2005/8/layout/cycle2"/>
    <dgm:cxn modelId="{2417A069-DF8F-435A-B118-DD008205419B}" srcId="{B1E0646C-286D-4F4E-ABD0-5402B5E9253B}" destId="{26941FFC-8D68-4E3B-B08F-D3C17EDE05BE}" srcOrd="0" destOrd="0" parTransId="{ED74E862-988D-4D0C-9AF7-51B0B71484E0}" sibTransId="{23C9E1A0-AAEB-4C40-A653-53993EE926ED}"/>
    <dgm:cxn modelId="{1D4BE295-7D03-4EC1-A424-B61059CA6ED5}" type="presOf" srcId="{DE5E8AAD-33A8-4AD8-BCBE-D382CC9D8B61}" destId="{5EE2A77A-8BAB-49ED-A913-2CCB9155878B}" srcOrd="1" destOrd="0" presId="urn:microsoft.com/office/officeart/2005/8/layout/cycle2"/>
    <dgm:cxn modelId="{D83ECD6D-0A59-4CF9-85A1-19EECE401E58}" type="presOf" srcId="{A8EB1731-7726-4D50-A652-CD0437BDE426}" destId="{4DA9429C-EA08-4F90-AF8E-315DC50D1138}" srcOrd="0" destOrd="0" presId="urn:microsoft.com/office/officeart/2005/8/layout/cycle2"/>
    <dgm:cxn modelId="{31E4E359-6333-40F9-9C7F-B1ED1FA3A3A5}" type="presOf" srcId="{07EC193A-1F0F-4366-8CCE-A7EB81E4A474}" destId="{57143079-2045-4B9D-B1BF-264732A276FB}" srcOrd="1" destOrd="0" presId="urn:microsoft.com/office/officeart/2005/8/layout/cycle2"/>
    <dgm:cxn modelId="{D0DB4DEE-CCEB-45A0-AF90-79670AF08E14}" type="presOf" srcId="{B1E0646C-286D-4F4E-ABD0-5402B5E9253B}" destId="{5F8BD755-431E-4A26-A30C-359F00E33AD2}" srcOrd="0" destOrd="0" presId="urn:microsoft.com/office/officeart/2005/8/layout/cycle2"/>
    <dgm:cxn modelId="{68F74B1E-139B-4B76-B8F7-6B62968E7E74}" type="presOf" srcId="{C11C166B-266B-4442-A4E5-99E2D065DBAB}" destId="{7F0F1782-0839-4D79-BFEC-93A44FA71E0A}" srcOrd="0" destOrd="0" presId="urn:microsoft.com/office/officeart/2005/8/layout/cycle2"/>
    <dgm:cxn modelId="{8EA202BA-30CE-4A8B-872B-2C326377AD60}" srcId="{B1E0646C-286D-4F4E-ABD0-5402B5E9253B}" destId="{C11C166B-266B-4442-A4E5-99E2D065DBAB}" srcOrd="2" destOrd="0" parTransId="{73D1E87A-7E69-4854-9952-685D3FE8DB3E}" sibTransId="{423A4D63-DB42-4DCE-879F-0580FC2498F5}"/>
    <dgm:cxn modelId="{651CA6A4-D8FC-44C2-A23F-27F883FBF864}" type="presOf" srcId="{26941FFC-8D68-4E3B-B08F-D3C17EDE05BE}" destId="{66D34F92-2611-42A0-B508-21C40533E471}" srcOrd="0" destOrd="0" presId="urn:microsoft.com/office/officeart/2005/8/layout/cycle2"/>
    <dgm:cxn modelId="{96E4DB5F-F54F-496F-A41C-C0A0E54193E7}" type="presParOf" srcId="{5F8BD755-431E-4A26-A30C-359F00E33AD2}" destId="{66D34F92-2611-42A0-B508-21C40533E471}" srcOrd="0" destOrd="0" presId="urn:microsoft.com/office/officeart/2005/8/layout/cycle2"/>
    <dgm:cxn modelId="{075478C3-2F98-4517-AC1C-2B3EA5EB4AD9}" type="presParOf" srcId="{5F8BD755-431E-4A26-A30C-359F00E33AD2}" destId="{6901D619-4B14-4B84-8D90-2184ADC9E495}" srcOrd="1" destOrd="0" presId="urn:microsoft.com/office/officeart/2005/8/layout/cycle2"/>
    <dgm:cxn modelId="{9B5A81B2-05F1-4C8A-8A58-107DD2CE97B9}" type="presParOf" srcId="{6901D619-4B14-4B84-8D90-2184ADC9E495}" destId="{D7534677-A209-40B8-969C-ADBC16DDE718}" srcOrd="0" destOrd="0" presId="urn:microsoft.com/office/officeart/2005/8/layout/cycle2"/>
    <dgm:cxn modelId="{1FA5D1D1-27D6-41AF-8090-5197E1AD7E0D}" type="presParOf" srcId="{5F8BD755-431E-4A26-A30C-359F00E33AD2}" destId="{4DA9429C-EA08-4F90-AF8E-315DC50D1138}" srcOrd="2" destOrd="0" presId="urn:microsoft.com/office/officeart/2005/8/layout/cycle2"/>
    <dgm:cxn modelId="{3C690CAB-05CC-40AC-A412-3225A4DE042E}" type="presParOf" srcId="{5F8BD755-431E-4A26-A30C-359F00E33AD2}" destId="{756B6B81-004C-4B4B-ABB9-CA783F126B03}" srcOrd="3" destOrd="0" presId="urn:microsoft.com/office/officeart/2005/8/layout/cycle2"/>
    <dgm:cxn modelId="{E159C435-BC91-451D-9F87-E8B46FB905AE}" type="presParOf" srcId="{756B6B81-004C-4B4B-ABB9-CA783F126B03}" destId="{5EE2A77A-8BAB-49ED-A913-2CCB9155878B}" srcOrd="0" destOrd="0" presId="urn:microsoft.com/office/officeart/2005/8/layout/cycle2"/>
    <dgm:cxn modelId="{465841AE-6520-40AE-94BE-166289468515}" type="presParOf" srcId="{5F8BD755-431E-4A26-A30C-359F00E33AD2}" destId="{7F0F1782-0839-4D79-BFEC-93A44FA71E0A}" srcOrd="4" destOrd="0" presId="urn:microsoft.com/office/officeart/2005/8/layout/cycle2"/>
    <dgm:cxn modelId="{AB6CDD12-F6CF-46CE-8FEF-0A644383CEE0}" type="presParOf" srcId="{5F8BD755-431E-4A26-A30C-359F00E33AD2}" destId="{A77A00C9-4C67-48DB-9EFD-667ADDB61E1E}" srcOrd="5" destOrd="0" presId="urn:microsoft.com/office/officeart/2005/8/layout/cycle2"/>
    <dgm:cxn modelId="{A7D45C4F-1CC2-497A-B5B5-2F08BD990861}" type="presParOf" srcId="{A77A00C9-4C67-48DB-9EFD-667ADDB61E1E}" destId="{2CDEDB36-712D-4FFA-97F9-FF80C3FA61DF}" srcOrd="0" destOrd="0" presId="urn:microsoft.com/office/officeart/2005/8/layout/cycle2"/>
    <dgm:cxn modelId="{8FD74182-3540-4B70-A3BA-8864045863CA}" type="presParOf" srcId="{5F8BD755-431E-4A26-A30C-359F00E33AD2}" destId="{511AF883-75D1-40CE-83C1-D43AD49EE478}" srcOrd="6" destOrd="0" presId="urn:microsoft.com/office/officeart/2005/8/layout/cycle2"/>
    <dgm:cxn modelId="{41E779A4-1114-4959-AB99-BF799FCED824}" type="presParOf" srcId="{5F8BD755-431E-4A26-A30C-359F00E33AD2}" destId="{7C0A4C22-E757-413A-AD22-D92378C167A6}" srcOrd="7" destOrd="0" presId="urn:microsoft.com/office/officeart/2005/8/layout/cycle2"/>
    <dgm:cxn modelId="{32BF6941-8B61-4664-A0E5-25FC58EAAA4F}" type="presParOf" srcId="{7C0A4C22-E757-413A-AD22-D92378C167A6}" destId="{57143079-2045-4B9D-B1BF-264732A276F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VY_32_INOVACE_02_AJ-BARVY 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0A5AB6-BE08-42AD-9E65-0846C3ADA746}">
      <dsp:nvSpPr>
        <dsp:cNvPr id="0" name=""/>
        <dsp:cNvSpPr/>
      </dsp:nvSpPr>
      <dsp:spPr>
        <a:xfrm>
          <a:off x="2397621" y="1081"/>
          <a:ext cx="1300757" cy="1300757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pink</a:t>
          </a:r>
          <a:endParaRPr lang="cs-CZ" sz="2500" kern="1200" dirty="0"/>
        </a:p>
      </dsp:txBody>
      <dsp:txXfrm>
        <a:off x="2588112" y="191572"/>
        <a:ext cx="919775" cy="919775"/>
      </dsp:txXfrm>
    </dsp:sp>
    <dsp:sp modelId="{ADF56D65-4F48-421D-8EFB-B0B29286032E}">
      <dsp:nvSpPr>
        <dsp:cNvPr id="0" name=""/>
        <dsp:cNvSpPr/>
      </dsp:nvSpPr>
      <dsp:spPr>
        <a:xfrm rot="2700000">
          <a:off x="3558679" y="1115315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3573852" y="1166485"/>
        <a:ext cx="241751" cy="263403"/>
      </dsp:txXfrm>
    </dsp:sp>
    <dsp:sp modelId="{CFD686AC-520A-4392-85E4-00B562BE6BC1}">
      <dsp:nvSpPr>
        <dsp:cNvPr id="0" name=""/>
        <dsp:cNvSpPr/>
      </dsp:nvSpPr>
      <dsp:spPr>
        <a:xfrm>
          <a:off x="3778160" y="1381621"/>
          <a:ext cx="1300757" cy="1300757"/>
        </a:xfrm>
        <a:prstGeom prst="ellipse">
          <a:avLst/>
        </a:prstGeom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t="100000" r="100000"/>
          </a:path>
          <a:tileRect l="-100000" b="-100000"/>
        </a:gra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err="1" smtClean="0">
              <a:solidFill>
                <a:schemeClr val="bg1"/>
              </a:solidFill>
            </a:rPr>
            <a:t>purple</a:t>
          </a:r>
          <a:endParaRPr lang="cs-CZ" sz="2500" kern="1200" dirty="0">
            <a:solidFill>
              <a:schemeClr val="bg1"/>
            </a:solidFill>
          </a:endParaRPr>
        </a:p>
      </dsp:txBody>
      <dsp:txXfrm>
        <a:off x="3968651" y="1572112"/>
        <a:ext cx="919775" cy="919775"/>
      </dsp:txXfrm>
    </dsp:sp>
    <dsp:sp modelId="{06ECD5D4-12BB-48B1-8E34-55D6827FC69B}">
      <dsp:nvSpPr>
        <dsp:cNvPr id="0" name=""/>
        <dsp:cNvSpPr/>
      </dsp:nvSpPr>
      <dsp:spPr>
        <a:xfrm rot="8100000">
          <a:off x="3572501" y="2495855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10800000">
        <a:off x="3660935" y="2547025"/>
        <a:ext cx="241751" cy="263403"/>
      </dsp:txXfrm>
    </dsp:sp>
    <dsp:sp modelId="{DF3C3AF1-C776-45B9-B114-DB11697E22A4}">
      <dsp:nvSpPr>
        <dsp:cNvPr id="0" name=""/>
        <dsp:cNvSpPr/>
      </dsp:nvSpPr>
      <dsp:spPr>
        <a:xfrm>
          <a:off x="2397621" y="2762160"/>
          <a:ext cx="1300757" cy="1300757"/>
        </a:xfrm>
        <a:prstGeom prst="ellipse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err="1" smtClean="0"/>
            <a:t>grey</a:t>
          </a:r>
          <a:endParaRPr lang="cs-CZ" sz="2500" kern="1200" dirty="0"/>
        </a:p>
      </dsp:txBody>
      <dsp:txXfrm>
        <a:off x="2588112" y="2952651"/>
        <a:ext cx="919775" cy="919775"/>
      </dsp:txXfrm>
    </dsp:sp>
    <dsp:sp modelId="{C854AB00-08BD-4D58-8B80-7336474C64C7}">
      <dsp:nvSpPr>
        <dsp:cNvPr id="0" name=""/>
        <dsp:cNvSpPr/>
      </dsp:nvSpPr>
      <dsp:spPr>
        <a:xfrm rot="13500000">
          <a:off x="2191962" y="2509678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10800000">
        <a:off x="2280396" y="2634110"/>
        <a:ext cx="241751" cy="263403"/>
      </dsp:txXfrm>
    </dsp:sp>
    <dsp:sp modelId="{BF88F1D9-A8EA-456F-A60A-30CA596B4B8D}">
      <dsp:nvSpPr>
        <dsp:cNvPr id="0" name=""/>
        <dsp:cNvSpPr/>
      </dsp:nvSpPr>
      <dsp:spPr>
        <a:xfrm>
          <a:off x="1017081" y="1381621"/>
          <a:ext cx="1300757" cy="1300757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violet</a:t>
          </a:r>
          <a:endParaRPr lang="cs-CZ" sz="2500" kern="1200" dirty="0"/>
        </a:p>
      </dsp:txBody>
      <dsp:txXfrm>
        <a:off x="1207572" y="1572112"/>
        <a:ext cx="919775" cy="919775"/>
      </dsp:txXfrm>
    </dsp:sp>
    <dsp:sp modelId="{81BB3905-E6C7-4CB5-BD0B-B160F3885DFE}">
      <dsp:nvSpPr>
        <dsp:cNvPr id="0" name=""/>
        <dsp:cNvSpPr/>
      </dsp:nvSpPr>
      <dsp:spPr>
        <a:xfrm rot="18900000">
          <a:off x="2178139" y="1129138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i="1" kern="1200"/>
        </a:p>
      </dsp:txBody>
      <dsp:txXfrm>
        <a:off x="2193312" y="1253570"/>
        <a:ext cx="241751" cy="2634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D34F92-2611-42A0-B508-21C40533E471}">
      <dsp:nvSpPr>
        <dsp:cNvPr id="0" name=""/>
        <dsp:cNvSpPr/>
      </dsp:nvSpPr>
      <dsp:spPr>
        <a:xfrm>
          <a:off x="2304254" y="72010"/>
          <a:ext cx="1300757" cy="1300757"/>
        </a:xfrm>
        <a:prstGeom prst="ellipse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500" kern="1200" dirty="0"/>
        </a:p>
      </dsp:txBody>
      <dsp:txXfrm>
        <a:off x="2494745" y="262501"/>
        <a:ext cx="919775" cy="919775"/>
      </dsp:txXfrm>
    </dsp:sp>
    <dsp:sp modelId="{6901D619-4B14-4B84-8D90-2184ADC9E495}">
      <dsp:nvSpPr>
        <dsp:cNvPr id="0" name=""/>
        <dsp:cNvSpPr/>
      </dsp:nvSpPr>
      <dsp:spPr>
        <a:xfrm rot="2611868">
          <a:off x="3485555" y="1179879"/>
          <a:ext cx="363407" cy="4390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3500546" y="1230136"/>
        <a:ext cx="254385" cy="263403"/>
      </dsp:txXfrm>
    </dsp:sp>
    <dsp:sp modelId="{4DA9429C-EA08-4F90-AF8E-315DC50D1138}">
      <dsp:nvSpPr>
        <dsp:cNvPr id="0" name=""/>
        <dsp:cNvSpPr/>
      </dsp:nvSpPr>
      <dsp:spPr>
        <a:xfrm>
          <a:off x="3744418" y="1440163"/>
          <a:ext cx="1300757" cy="1300757"/>
        </a:xfrm>
        <a:prstGeom prst="ellipse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500" kern="1200" dirty="0"/>
        </a:p>
      </dsp:txBody>
      <dsp:txXfrm>
        <a:off x="3934909" y="1630654"/>
        <a:ext cx="919775" cy="919775"/>
      </dsp:txXfrm>
    </dsp:sp>
    <dsp:sp modelId="{756B6B81-004C-4B4B-ABB9-CA783F126B03}">
      <dsp:nvSpPr>
        <dsp:cNvPr id="0" name=""/>
        <dsp:cNvSpPr/>
      </dsp:nvSpPr>
      <dsp:spPr>
        <a:xfrm rot="8245571">
          <a:off x="3508404" y="2525932"/>
          <a:ext cx="347096" cy="4390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10800000">
        <a:off x="3598809" y="2578509"/>
        <a:ext cx="242967" cy="263403"/>
      </dsp:txXfrm>
    </dsp:sp>
    <dsp:sp modelId="{7F0F1782-0839-4D79-BFEC-93A44FA71E0A}">
      <dsp:nvSpPr>
        <dsp:cNvPr id="0" name=""/>
        <dsp:cNvSpPr/>
      </dsp:nvSpPr>
      <dsp:spPr>
        <a:xfrm>
          <a:off x="2304260" y="2763242"/>
          <a:ext cx="1300757" cy="1300757"/>
        </a:xfrm>
        <a:prstGeom prst="ellipse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500" kern="1200" dirty="0"/>
        </a:p>
      </dsp:txBody>
      <dsp:txXfrm>
        <a:off x="2494751" y="2953733"/>
        <a:ext cx="919775" cy="919775"/>
      </dsp:txXfrm>
    </dsp:sp>
    <dsp:sp modelId="{A77A00C9-4C67-48DB-9EFD-667ADDB61E1E}">
      <dsp:nvSpPr>
        <dsp:cNvPr id="0" name=""/>
        <dsp:cNvSpPr/>
      </dsp:nvSpPr>
      <dsp:spPr>
        <a:xfrm rot="13442438">
          <a:off x="2117399" y="2538859"/>
          <a:ext cx="319323" cy="4390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10800000">
        <a:off x="2199729" y="2659958"/>
        <a:ext cx="223526" cy="263403"/>
      </dsp:txXfrm>
    </dsp:sp>
    <dsp:sp modelId="{511AF883-75D1-40CE-83C1-D43AD49EE478}">
      <dsp:nvSpPr>
        <dsp:cNvPr id="0" name=""/>
        <dsp:cNvSpPr/>
      </dsp:nvSpPr>
      <dsp:spPr>
        <a:xfrm>
          <a:off x="936111" y="1440159"/>
          <a:ext cx="1300757" cy="1300757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500" kern="1200" dirty="0"/>
        </a:p>
      </dsp:txBody>
      <dsp:txXfrm>
        <a:off x="1126602" y="1630650"/>
        <a:ext cx="919775" cy="919775"/>
      </dsp:txXfrm>
    </dsp:sp>
    <dsp:sp modelId="{7C0A4C22-E757-413A-AD22-D92378C167A6}">
      <dsp:nvSpPr>
        <dsp:cNvPr id="0" name=""/>
        <dsp:cNvSpPr/>
      </dsp:nvSpPr>
      <dsp:spPr>
        <a:xfrm rot="18899994">
          <a:off x="2095801" y="1193686"/>
          <a:ext cx="336069" cy="4390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110566" y="1317133"/>
        <a:ext cx="235248" cy="2634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174357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využitelný pro práci na interaktivní tabuli.</a:t>
            </a:r>
          </a:p>
          <a:p>
            <a:r>
              <a:rPr lang="cs-CZ" dirty="0" smtClean="0"/>
              <a:t>Učivo určeno pro 3.ročník.</a:t>
            </a:r>
          </a:p>
          <a:p>
            <a:r>
              <a:rPr lang="cs-CZ" dirty="0" smtClean="0"/>
              <a:t>AJ-Barvy-procvičení slovní </a:t>
            </a:r>
            <a:r>
              <a:rPr lang="cs-CZ" smtClean="0"/>
              <a:t>zásoby,výslovnost,četba,psaní,užití</a:t>
            </a:r>
            <a:r>
              <a:rPr lang="cs-CZ" dirty="0" smtClean="0"/>
              <a:t> ve větě.</a:t>
            </a:r>
          </a:p>
          <a:p>
            <a:r>
              <a:rPr lang="cs-CZ" dirty="0" smtClean="0"/>
              <a:t> </a:t>
            </a:r>
            <a:r>
              <a:rPr lang="cs-CZ" dirty="0"/>
              <a:t>N</a:t>
            </a:r>
            <a:r>
              <a:rPr lang="cs-CZ" dirty="0" smtClean="0"/>
              <a:t>ácvik písně -hudební doprovod/učitel/.  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3271" y="79455"/>
            <a:ext cx="8229600" cy="1143000"/>
          </a:xfrm>
        </p:spPr>
        <p:txBody>
          <a:bodyPr/>
          <a:lstStyle/>
          <a:p>
            <a:r>
              <a:rPr lang="cs-CZ" dirty="0" smtClean="0"/>
              <a:t>COLOURS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4768" y="98072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5846910" y="1878539"/>
            <a:ext cx="1454434" cy="2160240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BROWN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607069" y="3827124"/>
            <a:ext cx="1274440" cy="218194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BLACK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2843808" y="4336757"/>
            <a:ext cx="1368152" cy="185524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YELLOW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1893697" y="1878539"/>
            <a:ext cx="1538363" cy="228958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RED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4067944" y="1556792"/>
            <a:ext cx="1274440" cy="195587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BLUE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7301344" y="3710683"/>
            <a:ext cx="1216349" cy="241482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WHITE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4644008" y="4028847"/>
            <a:ext cx="1512168" cy="216315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ORANGE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7452318" y="650955"/>
            <a:ext cx="1296145" cy="23077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GREEN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162472" y="1196752"/>
            <a:ext cx="914400" cy="9144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6403935" y="11716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6403935" y="2614914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987824" y="1171600"/>
            <a:ext cx="914400" cy="914400"/>
          </a:xfrm>
          <a:prstGeom prst="ellips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987824" y="261491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663867" y="121004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234480" y="2705860"/>
            <a:ext cx="914400" cy="9144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686461" y="2614023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591581" y="92166"/>
            <a:ext cx="53236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KLAUNOVY BARVY</a:t>
            </a:r>
            <a:endParaRPr lang="cs-CZ" sz="5400" dirty="0"/>
          </a:p>
        </p:txBody>
      </p:sp>
      <p:sp>
        <p:nvSpPr>
          <p:cNvPr id="12" name="Ovál 11"/>
          <p:cNvSpPr/>
          <p:nvPr/>
        </p:nvSpPr>
        <p:spPr>
          <a:xfrm>
            <a:off x="1288588" y="417078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999300" y="411593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686461" y="4115932"/>
            <a:ext cx="914400" cy="9144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558117" y="4115932"/>
            <a:ext cx="914400" cy="914400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2119505" y="1423119"/>
            <a:ext cx="655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and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27670" y="1397967"/>
            <a:ext cx="655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and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00861" y="1336093"/>
            <a:ext cx="655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and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202988" y="2932227"/>
            <a:ext cx="655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and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948333" y="2840390"/>
            <a:ext cx="655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and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654175" y="2705860"/>
            <a:ext cx="655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and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927670" y="4366445"/>
            <a:ext cx="3257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,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747986" y="4342299"/>
            <a:ext cx="655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and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472517" y="4366445"/>
            <a:ext cx="3257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,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352743" y="2840390"/>
            <a:ext cx="3257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,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7318335" y="1369859"/>
            <a:ext cx="3257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,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2205232" y="4419243"/>
            <a:ext cx="3257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,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1731950" y="5542627"/>
            <a:ext cx="54802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v</a:t>
            </a:r>
            <a:r>
              <a:rPr lang="cs-CZ" sz="4000" dirty="0" smtClean="0"/>
              <a:t>šechny barvy nosí klaun,</a:t>
            </a:r>
            <a:endParaRPr lang="cs-CZ" sz="4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745787" y="6074071"/>
            <a:ext cx="54802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v</a:t>
            </a:r>
            <a:r>
              <a:rPr lang="cs-CZ" sz="4000" dirty="0" smtClean="0"/>
              <a:t>šechny barvy nosí klaun.</a:t>
            </a:r>
            <a:endParaRPr lang="cs-CZ" sz="4000" dirty="0"/>
          </a:p>
        </p:txBody>
      </p:sp>
      <p:pic>
        <p:nvPicPr>
          <p:cNvPr id="1026" name="Picture 2" descr="C:\Users\Dana\AppData\Local\Microsoft\Windows\Temporary Internet Files\Content.IE5\6HVMEIDX\MC9004261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517" y="221015"/>
            <a:ext cx="1476375" cy="163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ana\AppData\Local\Microsoft\Windows\Temporary Internet Files\Content.IE5\HFLBR8VS\MC9003431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8270"/>
            <a:ext cx="1145743" cy="99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62472" y="2111464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1345982" y="5096932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696690" y="2124441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472975" y="2124441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987824" y="2118614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1288587" y="3637191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4696690" y="3528423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497549" y="3529314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2999300" y="3534291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3076744" y="5030332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739775" y="5085184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620177" y="5030332"/>
            <a:ext cx="914400" cy="3569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2575457" y="834388"/>
            <a:ext cx="2745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 do textu názvy barev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372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a\AppData\Local\Microsoft\Windows\Temporary Internet Files\Content.IE5\HFLBR8VS\MC90044189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3312367" cy="2628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54272855"/>
              </p:ext>
            </p:extLst>
          </p:nvPr>
        </p:nvGraphicFramePr>
        <p:xfrm>
          <a:off x="251520" y="18864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971813100"/>
              </p:ext>
            </p:extLst>
          </p:nvPr>
        </p:nvGraphicFramePr>
        <p:xfrm>
          <a:off x="323528" y="1166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796136" y="2780928"/>
            <a:ext cx="2765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Doplň slova!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4458793"/>
            <a:ext cx="52307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Give</a:t>
            </a:r>
            <a:r>
              <a:rPr lang="cs-CZ" sz="4000" dirty="0" smtClean="0"/>
              <a:t> </a:t>
            </a:r>
            <a:r>
              <a:rPr lang="cs-CZ" sz="4000" dirty="0" err="1" smtClean="0"/>
              <a:t>me</a:t>
            </a:r>
            <a:r>
              <a:rPr lang="cs-CZ" sz="4000" dirty="0" smtClean="0"/>
              <a:t> .………., ………….,</a:t>
            </a:r>
          </a:p>
          <a:p>
            <a:r>
              <a:rPr lang="cs-CZ" sz="4000" dirty="0" smtClean="0"/>
              <a:t>…………, ………… .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38667" y="26064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87516" y="16668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2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095836" y="29364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842521" y="1720303"/>
            <a:ext cx="150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4448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P spid="4" grpId="0"/>
      <p:bldP spid="5" grpId="0"/>
      <p:bldP spid="10" grpId="0"/>
      <p:bldP spid="14" grpId="0"/>
      <p:bldP spid="1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Dana\AppData\Local\Microsoft\Windows\Temporary Internet Files\Content.IE5\HFLBR8VS\MC90044191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76524"/>
            <a:ext cx="7560840" cy="276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álný popisek 13"/>
          <p:cNvSpPr/>
          <p:nvPr/>
        </p:nvSpPr>
        <p:spPr>
          <a:xfrm>
            <a:off x="5325061" y="708228"/>
            <a:ext cx="3463342" cy="1784668"/>
          </a:xfrm>
          <a:prstGeom prst="wedgeEllipse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6" name="Oválný popisek 15"/>
          <p:cNvSpPr/>
          <p:nvPr/>
        </p:nvSpPr>
        <p:spPr>
          <a:xfrm>
            <a:off x="712346" y="708228"/>
            <a:ext cx="3071192" cy="1568643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Here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you</a:t>
            </a:r>
            <a:r>
              <a:rPr lang="cs-CZ" sz="2800" smtClean="0">
                <a:solidFill>
                  <a:schemeClr val="tx1"/>
                </a:solidFill>
              </a:rPr>
              <a:t> are.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436096" y="1492549"/>
            <a:ext cx="3241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Give</a:t>
            </a:r>
            <a:r>
              <a:rPr lang="cs-CZ" sz="2800" dirty="0" smtClean="0"/>
              <a:t> </a:t>
            </a:r>
            <a:r>
              <a:rPr lang="cs-CZ" sz="2800" dirty="0" err="1" smtClean="0"/>
              <a:t>me</a:t>
            </a:r>
            <a:r>
              <a:rPr lang="cs-CZ" sz="2800" dirty="0" smtClean="0"/>
              <a:t>………,</a:t>
            </a:r>
            <a:r>
              <a:rPr lang="cs-CZ" sz="2800" dirty="0" err="1" smtClean="0"/>
              <a:t>please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9" name="Slunce 18"/>
          <p:cNvSpPr/>
          <p:nvPr/>
        </p:nvSpPr>
        <p:spPr>
          <a:xfrm>
            <a:off x="4258816" y="2683768"/>
            <a:ext cx="914400" cy="914400"/>
          </a:xfrm>
          <a:prstGeom prst="sun">
            <a:avLst/>
          </a:prstGeom>
          <a:solidFill>
            <a:srgbClr val="F7BB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12cípá hvězda 19"/>
          <p:cNvSpPr/>
          <p:nvPr/>
        </p:nvSpPr>
        <p:spPr>
          <a:xfrm>
            <a:off x="4258816" y="2683768"/>
            <a:ext cx="914400" cy="914400"/>
          </a:xfrm>
          <a:prstGeom prst="star12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7cípá hvězda 20"/>
          <p:cNvSpPr/>
          <p:nvPr/>
        </p:nvSpPr>
        <p:spPr>
          <a:xfrm>
            <a:off x="4258816" y="2660635"/>
            <a:ext cx="914400" cy="914400"/>
          </a:xfrm>
          <a:prstGeom prst="star7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4285591" y="2712414"/>
            <a:ext cx="914400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862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8520" y="16737"/>
            <a:ext cx="8229600" cy="1143000"/>
          </a:xfrm>
        </p:spPr>
        <p:txBody>
          <a:bodyPr/>
          <a:lstStyle/>
          <a:p>
            <a:r>
              <a:rPr lang="cs-CZ" dirty="0" smtClean="0"/>
              <a:t>Doplň a přečti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0176" y="1556792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 ……………., …………….and………… .</a:t>
            </a:r>
          </a:p>
          <a:p>
            <a:endParaRPr lang="cs-CZ" dirty="0"/>
          </a:p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………….....  .</a:t>
            </a:r>
          </a:p>
          <a:p>
            <a:endParaRPr lang="cs-CZ" dirty="0"/>
          </a:p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………….. .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……………… 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8" name="Picture 4" descr="C:\Users\Dana\AppData\Local\Microsoft\Windows\Temporary Internet Files\Content.IE5\HFLBR8VS\MC90043264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462" y="4797152"/>
            <a:ext cx="2337332" cy="129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na\AppData\Local\Microsoft\Windows\Temporary Internet Files\Content.IE5\HFLBR8VS\MP9004483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303" y="3112109"/>
            <a:ext cx="1219431" cy="168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ana\AppData\Local\Microsoft\Windows\Temporary Internet Files\Content.IE5\HFLBR8VS\MC90043911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040" y="1916832"/>
            <a:ext cx="1569061" cy="138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ana\AppData\Local\Microsoft\Windows\Temporary Internet Files\Content.IE5\6HVMEIDX\MC9002378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908" y="404664"/>
            <a:ext cx="1777497" cy="208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39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dvojice / číslo-písmeno/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1/I </a:t>
            </a:r>
            <a:r>
              <a:rPr lang="cs-CZ" dirty="0" err="1" smtClean="0"/>
              <a:t>like</a:t>
            </a:r>
            <a:r>
              <a:rPr lang="cs-CZ" dirty="0" smtClean="0"/>
              <a:t> pink.</a:t>
            </a:r>
          </a:p>
          <a:p>
            <a:r>
              <a:rPr lang="cs-CZ" dirty="0" smtClean="0"/>
              <a:t>2/I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.</a:t>
            </a:r>
          </a:p>
          <a:p>
            <a:r>
              <a:rPr lang="cs-CZ" dirty="0" smtClean="0"/>
              <a:t>3/I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grey</a:t>
            </a:r>
            <a:r>
              <a:rPr lang="cs-CZ" dirty="0" smtClean="0"/>
              <a:t>.</a:t>
            </a:r>
          </a:p>
          <a:p>
            <a:r>
              <a:rPr lang="cs-CZ" dirty="0" smtClean="0"/>
              <a:t>4/I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</a:p>
          <a:p>
            <a:r>
              <a:rPr lang="cs-CZ" dirty="0" smtClean="0"/>
              <a:t>5/I </a:t>
            </a:r>
            <a:r>
              <a:rPr lang="cs-CZ" dirty="0" err="1" smtClean="0"/>
              <a:t>have</a:t>
            </a:r>
            <a:r>
              <a:rPr lang="cs-CZ" dirty="0" smtClean="0"/>
              <a:t> green.</a:t>
            </a:r>
          </a:p>
          <a:p>
            <a:r>
              <a:rPr lang="cs-CZ" dirty="0" smtClean="0"/>
              <a:t>6/I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brown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A/Mám zelenou.</a:t>
            </a:r>
          </a:p>
          <a:p>
            <a:r>
              <a:rPr lang="cs-CZ" dirty="0" smtClean="0"/>
              <a:t>B/Mám hnědou.</a:t>
            </a:r>
          </a:p>
          <a:p>
            <a:r>
              <a:rPr lang="cs-CZ" dirty="0" smtClean="0"/>
              <a:t>C/Líbí se mi růžová.</a:t>
            </a:r>
          </a:p>
          <a:p>
            <a:r>
              <a:rPr lang="cs-CZ" dirty="0" smtClean="0"/>
              <a:t>D/ Mám červenou.</a:t>
            </a:r>
          </a:p>
          <a:p>
            <a:r>
              <a:rPr lang="cs-CZ" dirty="0" smtClean="0"/>
              <a:t>E/Líbí se mi žlutá.</a:t>
            </a:r>
          </a:p>
          <a:p>
            <a:r>
              <a:rPr lang="cs-CZ" dirty="0" smtClean="0"/>
              <a:t>F/Mám rád šedou.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5589240"/>
            <a:ext cx="2855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1C  / 2D  / 3F / 4E / 5A / 6B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087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741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95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204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COLOURS</vt:lpstr>
      <vt:lpstr>Prezentace aplikace PowerPoint</vt:lpstr>
      <vt:lpstr>Prezentace aplikace PowerPoint</vt:lpstr>
      <vt:lpstr>Prezentace aplikace PowerPoint</vt:lpstr>
      <vt:lpstr>Doplň a přečti</vt:lpstr>
      <vt:lpstr>Utvoř dvojice / číslo-písmeno/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41</cp:revision>
  <dcterms:created xsi:type="dcterms:W3CDTF">2011-06-20T10:40:08Z</dcterms:created>
  <dcterms:modified xsi:type="dcterms:W3CDTF">2012-10-16T14:37:05Z</dcterms:modified>
</cp:coreProperties>
</file>