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7" r:id="rId8"/>
    <p:sldId id="266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VY_32_INOVACE_01_AJ-Zvířata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VY_32_INOVACE_01_AJ-Zvířata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14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60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744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240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98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504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2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169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539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518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161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793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38422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Určeno pro žáky 3. </a:t>
            </a:r>
            <a:r>
              <a:rPr lang="cs-CZ" dirty="0" err="1" smtClean="0"/>
              <a:t>ročníku.Materiál</a:t>
            </a:r>
            <a:r>
              <a:rPr lang="cs-CZ" dirty="0" smtClean="0"/>
              <a:t> využitelný na interaktivní tabuli.</a:t>
            </a:r>
          </a:p>
          <a:p>
            <a:pPr marL="0" indent="0">
              <a:buNone/>
            </a:pPr>
            <a:r>
              <a:rPr lang="cs-CZ" dirty="0" smtClean="0"/>
              <a:t>AJ-Zvířata-slovní </a:t>
            </a:r>
            <a:r>
              <a:rPr lang="cs-CZ" dirty="0" err="1" smtClean="0"/>
              <a:t>zásoba,použití</a:t>
            </a:r>
            <a:r>
              <a:rPr lang="cs-CZ" dirty="0" smtClean="0"/>
              <a:t> ve </a:t>
            </a:r>
            <a:r>
              <a:rPr lang="cs-CZ" dirty="0" err="1" smtClean="0"/>
              <a:t>větě,nácvik</a:t>
            </a:r>
            <a:r>
              <a:rPr lang="cs-CZ" dirty="0" smtClean="0"/>
              <a:t> textu a písně.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Poslouchej a opakuj  </a:t>
            </a:r>
            <a:endParaRPr lang="cs-CZ" dirty="0"/>
          </a:p>
        </p:txBody>
      </p:sp>
      <p:pic>
        <p:nvPicPr>
          <p:cNvPr id="3079" name="Picture 7" descr="C:\Users\Dana\AppData\Local\Microsoft\Windows\Temporary Internet Files\Content.IE5\8HXPL3KH\MP90044858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553" y="1630944"/>
            <a:ext cx="144016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ana\AppData\Local\Microsoft\Windows\Temporary Internet Files\Content.IE5\HNPP2H4B\MC900084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893" y="1906292"/>
            <a:ext cx="1471698" cy="138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ana\AppData\Local\Microsoft\Windows\Temporary Internet Files\Content.IE5\EM2X0G7T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31655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ana\AppData\Local\Microsoft\Windows\Temporary Internet Files\Content.IE5\LI57KLD1\MC9004362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0650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ana\AppData\Local\Microsoft\Windows\Temporary Internet Files\Content.IE5\EM2X0G7T\MP9004050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1973730" cy="1474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8HXPL3KH\MP9001789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376733"/>
            <a:ext cx="1972816" cy="160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8HXPL3KH\MC9004402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97158"/>
            <a:ext cx="1456809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LI57KLD1\MC9004241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98" y="4593991"/>
            <a:ext cx="188595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1917" y="1536960"/>
            <a:ext cx="1054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rabbit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80189" y="1159714"/>
            <a:ext cx="731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dog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9985" y="1437173"/>
            <a:ext cx="770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frog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01153" y="1508435"/>
            <a:ext cx="622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cat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5612" y="3960053"/>
            <a:ext cx="705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fish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29182" y="3791589"/>
            <a:ext cx="1000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horse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6681" y="3815462"/>
            <a:ext cx="1168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mouse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3815462"/>
            <a:ext cx="623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pig</a:t>
            </a:r>
            <a:endParaRPr lang="cs-CZ" sz="2800" dirty="0"/>
          </a:p>
        </p:txBody>
      </p:sp>
      <p:pic>
        <p:nvPicPr>
          <p:cNvPr id="19" name="Picture 7" descr="C:\Users\Dana\AppData\Local\Microsoft\Windows\Temporary Internet Files\Content.IE5\8HXPL3KH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13140"/>
            <a:ext cx="144016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90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Přečti a spoj větu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rabbit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dog.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frog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pig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Dana\AppData\Local\Microsoft\Windows\Temporary Internet Files\Content.IE5\HNPP2H4B\MC90002690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15478" y="1324951"/>
            <a:ext cx="1836115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8HXPL3KH\MC90044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1200511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LI57KLD1\MP9004465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64329"/>
            <a:ext cx="122303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HNPP2H4B\MP900444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595" y="4958649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EM2X0G7T\MC9000340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092" y="4711561"/>
            <a:ext cx="1434140" cy="1662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8HXPL3KH\MC9004447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906" y="2636912"/>
            <a:ext cx="1182256" cy="162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ana\AppData\Local\Microsoft\Windows\Temporary Internet Files\Content.IE5\LI57KLD1\MC9003618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6141" y="1324951"/>
            <a:ext cx="1002182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ana\AppData\Local\Microsoft\Windows\Temporary Internet Files\Content.IE5\HNPP2H4B\MC90044499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579" y="2420888"/>
            <a:ext cx="1224136" cy="1686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52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Zpívejme s doprovodem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……….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3076" name="Picture 4" descr="C:\Users\Dana\AppData\Local\Microsoft\Windows\Temporary Internet Files\Content.IE5\HNPP2H4B\MC900389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747" y="1484784"/>
            <a:ext cx="163586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32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5122" name="Picture 2" descr="C:\Users\Dana\AppData\Local\Microsoft\Windows\Temporary Internet Files\Content.IE5\8HXPL3KH\MP9004093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48680"/>
            <a:ext cx="2246475" cy="269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5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0928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7170" name="Picture 2" descr="C:\Users\Dana\AppData\Local\Microsoft\Windows\Temporary Internet Files\Content.IE5\EM2X0G7T\MP900448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08720"/>
            <a:ext cx="212372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05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046334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6148" name="Picture 4" descr="C:\Users\Dana\AppData\Local\Microsoft\Windows\Temporary Internet Files\Content.IE5\LI57KLD1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8478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2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………</a:t>
            </a:r>
          </a:p>
          <a:p>
            <a:r>
              <a:rPr lang="cs-CZ" dirty="0" smtClean="0"/>
              <a:t>I love to </a:t>
            </a:r>
            <a:r>
              <a:rPr lang="cs-CZ" dirty="0" err="1" smtClean="0"/>
              <a:t>hop,hop,hop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and do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fine.Please,don‘t</a:t>
            </a:r>
            <a:r>
              <a:rPr lang="cs-CZ" dirty="0" smtClean="0"/>
              <a:t> stop.</a:t>
            </a:r>
            <a:endParaRPr lang="cs-CZ" dirty="0"/>
          </a:p>
        </p:txBody>
      </p:sp>
      <p:pic>
        <p:nvPicPr>
          <p:cNvPr id="8194" name="Picture 2" descr="C:\Users\Dana\AppData\Local\Microsoft\Windows\Temporary Internet Files\Content.IE5\HNPP2H4B\MP9001490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79361"/>
            <a:ext cx="2016224" cy="183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ana\AppData\Local\Microsoft\Windows\Temporary Internet Files\Content.IE5\8HXPL3KH\MP900178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79361"/>
            <a:ext cx="2188840" cy="1776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Dana\AppData\Local\Microsoft\Windows\Temporary Internet Files\Content.IE5\HNPP2H4B\MC9004446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980" y="3933056"/>
            <a:ext cx="2118360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Dana\AppData\Local\Microsoft\Windows\Temporary Internet Files\Content.IE5\EM2X0G7T\MC9001422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022" y="1556792"/>
            <a:ext cx="2545778" cy="19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84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CD-My </a:t>
            </a:r>
            <a:r>
              <a:rPr lang="cs-CZ" dirty="0" err="1" smtClean="0"/>
              <a:t>lovely</a:t>
            </a:r>
            <a:r>
              <a:rPr lang="cs-CZ" dirty="0" smtClean="0"/>
              <a:t> </a:t>
            </a:r>
            <a:r>
              <a:rPr lang="cs-CZ" dirty="0" err="1" smtClean="0"/>
              <a:t>songs</a:t>
            </a:r>
            <a:r>
              <a:rPr lang="cs-CZ" dirty="0" smtClean="0"/>
              <a:t> ,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/písničky napsala Iveta Staníková/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vydavatelství-M.P.STUDIO 2009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8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224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Poslouchej a opakuj  </vt:lpstr>
      <vt:lpstr>Přečti a spoj větu s obrázkem</vt:lpstr>
      <vt:lpstr>Zpívejme s doprovodem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31</cp:revision>
  <dcterms:created xsi:type="dcterms:W3CDTF">2011-06-20T10:40:08Z</dcterms:created>
  <dcterms:modified xsi:type="dcterms:W3CDTF">2012-10-10T16:14:45Z</dcterms:modified>
</cp:coreProperties>
</file>