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9" r:id="rId6"/>
    <p:sldId id="260" r:id="rId7"/>
    <p:sldId id="261" r:id="rId8"/>
    <p:sldId id="262" r:id="rId9"/>
    <p:sldId id="263" r:id="rId10"/>
    <p:sldId id="264" r:id="rId11"/>
    <p:sldId id="270" r:id="rId12"/>
    <p:sldId id="265" r:id="rId13"/>
    <p:sldId id="266" r:id="rId14"/>
    <p:sldId id="271" r:id="rId15"/>
    <p:sldId id="267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VY_32_INOVACE_01_Přírodověda-Vesmír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678BEB3E-5927-43C7-8996-3E5818382DF4}" type="pres">
      <dgm:prSet presAssocID="{4C35D32F-0EAB-4CD7-82EE-45574DC2A586}" presName="vertSpace4" presStyleLbl="node1" presStyleIdx="2" presStyleCnt="4"/>
      <dgm:spPr/>
    </dgm:pt>
    <dgm:pt modelId="{C7F9C163-F194-4AF1-AB72-648F446CB5BD}" type="pres">
      <dgm:prSet presAssocID="{4C35D32F-0EAB-4CD7-82EE-45574DC2A586}" presName="circle4" presStyleLbl="node1" presStyleIdx="3" presStyleCnt="4"/>
      <dgm:spPr/>
    </dgm:pt>
    <dgm:pt modelId="{9E1796DA-3590-46E2-B53D-3EB2CBEA1D5E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34F585-A27E-460A-A1DC-E685F541ADBD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0A522743-CDB6-451F-96C0-68871E039E91}" type="presOf" srcId="{4C35D32F-0EAB-4CD7-82EE-45574DC2A586}" destId="{9E1796DA-3590-46E2-B53D-3EB2CBEA1D5E}" srcOrd="0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FC32EDBD-B8A0-4F7A-83F6-E18685162A0F}" type="presOf" srcId="{4C35D32F-0EAB-4CD7-82EE-45574DC2A586}" destId="{5D34F585-A27E-460A-A1DC-E685F541ADBD}" srcOrd="1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F29B0B5B-D348-450B-8BC4-247B52C0B7BB}" type="presParOf" srcId="{333A1088-737F-45CB-B68E-254E46348037}" destId="{678BEB3E-5927-43C7-8996-3E5818382DF4}" srcOrd="9" destOrd="0" presId="urn:microsoft.com/office/officeart/2005/8/layout/target3"/>
    <dgm:cxn modelId="{1BCD2C4C-2394-4294-96D1-DC41F9838A9B}" type="presParOf" srcId="{333A1088-737F-45CB-B68E-254E46348037}" destId="{C7F9C163-F194-4AF1-AB72-648F446CB5BD}" srcOrd="10" destOrd="0" presId="urn:microsoft.com/office/officeart/2005/8/layout/target3"/>
    <dgm:cxn modelId="{00DAF52E-8CEA-4BBD-B636-C1309CE0A98F}" type="presParOf" srcId="{333A1088-737F-45CB-B68E-254E46348037}" destId="{9E1796DA-3590-46E2-B53D-3EB2CBEA1D5E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7D1BD5BF-FDA0-466E-9932-E8E6F697C434}" type="presParOf" srcId="{333A1088-737F-45CB-B68E-254E46348037}" destId="{5D34F585-A27E-460A-A1DC-E685F541ADBD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VY_32_INOVACE_01_Přírodověda-Vesmír</a:t>
          </a:r>
          <a:endParaRPr lang="cs-CZ" sz="2000" kern="1200" dirty="0"/>
        </a:p>
      </dsp:txBody>
      <dsp:txXfrm>
        <a:off x="1273857" y="1082778"/>
        <a:ext cx="6498543" cy="541389"/>
      </dsp:txXfrm>
    </dsp:sp>
    <dsp:sp modelId="{C7F9C163-F194-4AF1-AB72-648F446CB5BD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1796DA-3590-46E2-B53D-3EB2CBEA1D5E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01525977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využitelný k práci s interaktivní tabulí.</a:t>
            </a:r>
          </a:p>
          <a:p>
            <a:r>
              <a:rPr lang="cs-CZ" dirty="0" smtClean="0"/>
              <a:t>Přírodověda -Vesmír-Cesty do vesmíru</a:t>
            </a:r>
          </a:p>
          <a:p>
            <a:r>
              <a:rPr lang="cs-CZ" dirty="0" smtClean="0"/>
              <a:t>Prezentace je určena pro žáky 4. a 5.ročníku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Dana\AppData\Local\Microsoft\Windows\Temporary Internet Files\Content.IE5\LI57KLD1\MC9004331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2132856"/>
            <a:ext cx="63151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FF00"/>
                </a:solidFill>
              </a:rPr>
              <a:t>CESTY DO VESMÍRU</a:t>
            </a:r>
            <a:endParaRPr lang="cs-CZ" sz="6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5029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NASA</a:t>
            </a:r>
            <a:endParaRPr lang="cs-CZ" sz="8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NATIONAL AERONAUTICS AND SPACE ADMINISTRATION</a:t>
            </a:r>
          </a:p>
          <a:p>
            <a:pPr marL="0" indent="0">
              <a:buNone/>
            </a:pPr>
            <a:r>
              <a:rPr lang="cs-CZ" sz="3600" dirty="0" smtClean="0"/>
              <a:t>  NÁRODNÍ ÚŘAD PRO VÝZKUM LETECTVÍ</a:t>
            </a:r>
          </a:p>
          <a:p>
            <a:pPr marL="0" indent="0">
              <a:buNone/>
            </a:pPr>
            <a:r>
              <a:rPr lang="cs-CZ" sz="3600" dirty="0" smtClean="0"/>
              <a:t>   </a:t>
            </a:r>
            <a:r>
              <a:rPr lang="cs-CZ" sz="4000" dirty="0" smtClean="0">
                <a:solidFill>
                  <a:srgbClr val="FF0000"/>
                </a:solidFill>
              </a:rPr>
              <a:t>KENNEDYHO VESMÍRNÉ STŘEDISKO</a:t>
            </a:r>
          </a:p>
          <a:p>
            <a:pPr marL="0" indent="0">
              <a:buNone/>
            </a:pPr>
            <a:r>
              <a:rPr lang="cs-CZ" sz="9600" dirty="0" smtClean="0"/>
              <a:t>  </a:t>
            </a:r>
            <a:r>
              <a:rPr lang="cs-CZ" sz="9600" dirty="0" smtClean="0">
                <a:solidFill>
                  <a:srgbClr val="33CC33"/>
                </a:solidFill>
              </a:rPr>
              <a:t>FLORIDA-USA</a:t>
            </a:r>
          </a:p>
        </p:txBody>
      </p:sp>
    </p:spTree>
    <p:extLst>
      <p:ext uri="{BB962C8B-B14F-4D97-AF65-F5344CB8AC3E}">
        <p14:creationId xmlns:p14="http://schemas.microsoft.com/office/powerpoint/2010/main" xmlns="" val="2135758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94" y="0"/>
            <a:ext cx="9126812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292080" y="3429000"/>
            <a:ext cx="14394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FLORIDA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786478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94" y="0"/>
            <a:ext cx="91268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98792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41192"/>
            <a:ext cx="4342268" cy="328498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4008" y="41192"/>
            <a:ext cx="4392488" cy="328498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40052" y="3861048"/>
            <a:ext cx="3600400" cy="25202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23528" y="4149080"/>
            <a:ext cx="357315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ORIGINÁL RAKETY   </a:t>
            </a:r>
            <a:r>
              <a:rPr lang="cs-CZ" sz="2800" dirty="0" smtClean="0"/>
              <a:t>SATURN  V</a:t>
            </a:r>
          </a:p>
          <a:p>
            <a:r>
              <a:rPr lang="cs-CZ" dirty="0" smtClean="0"/>
              <a:t>111 m dlouhá</a:t>
            </a:r>
          </a:p>
          <a:p>
            <a:r>
              <a:rPr lang="cs-CZ" dirty="0" smtClean="0"/>
              <a:t>2 812 tun těžká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56935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5773" y="135360"/>
            <a:ext cx="3525489" cy="252028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5" y="93173"/>
            <a:ext cx="3368681" cy="255384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0023" y="4005064"/>
            <a:ext cx="3755018" cy="272060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20072" y="4005064"/>
            <a:ext cx="3525489" cy="270892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627784" y="3441071"/>
            <a:ext cx="38566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KABINY ASTRONAUTŮ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645243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559" y="0"/>
            <a:ext cx="9126812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79512" y="6093296"/>
            <a:ext cx="324005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RAKETOPLÁN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435515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94" y="0"/>
            <a:ext cx="9126812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3988" y="188640"/>
            <a:ext cx="51814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STARTOVACÍ RAMPA PRO RAKETOPLÁNY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1577" y="5142383"/>
            <a:ext cx="8044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PILOTOVANÉ KOSMICKÉ LETY RAKETOPLÁNŮ BYLY PŘERUŠENY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6309320"/>
            <a:ext cx="82970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Startují nosné rakety s družicemi a sondami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4014" y="5786100"/>
            <a:ext cx="41107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Poslední let-červenec 2011</a:t>
            </a:r>
            <a:endParaRPr lang="cs-CZ" sz="2800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0538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94" y="0"/>
            <a:ext cx="9126812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1977" y="0"/>
            <a:ext cx="42203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START RAKETOPLÁNU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373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94" y="0"/>
            <a:ext cx="9126812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4628455"/>
            <a:ext cx="72721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FF00"/>
                </a:solidFill>
              </a:rPr>
              <a:t>PRVNÍ ASTRONAUTI NA MĚSÍCI</a:t>
            </a:r>
            <a:endParaRPr lang="cs-CZ" sz="4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35381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94" y="0"/>
            <a:ext cx="9126812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907704" y="1052736"/>
            <a:ext cx="60351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VÝZKUM VESMÍRU MĚL I OBĚTI</a:t>
            </a:r>
            <a:endParaRPr lang="cs-CZ" sz="36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3855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94" y="0"/>
            <a:ext cx="91268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32633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NASA?</a:t>
            </a:r>
          </a:p>
          <a:p>
            <a:r>
              <a:rPr lang="cs-CZ" dirty="0" smtClean="0"/>
              <a:t>Kde se nachází jedno ze středisek NASA?  </a:t>
            </a:r>
          </a:p>
          <a:p>
            <a:r>
              <a:rPr lang="cs-CZ" dirty="0"/>
              <a:t>K</a:t>
            </a:r>
            <a:r>
              <a:rPr lang="cs-CZ" dirty="0" smtClean="0"/>
              <a:t>dy přistáli první astronauté na měsíci/kolik jich bylo/?</a:t>
            </a:r>
          </a:p>
          <a:p>
            <a:r>
              <a:rPr lang="cs-CZ" dirty="0" smtClean="0"/>
              <a:t>Kdy odstartoval poslední raketoplán?</a:t>
            </a:r>
          </a:p>
          <a:p>
            <a:r>
              <a:rPr lang="cs-CZ" dirty="0" smtClean="0"/>
              <a:t>Letěl/a/ bys do vesmíru</a:t>
            </a:r>
            <a:r>
              <a:rPr lang="cs-CZ" dirty="0" smtClean="0"/>
              <a:t>? Proč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8419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Foto-vlastní </a:t>
            </a:r>
            <a:r>
              <a:rPr lang="cs-CZ" dirty="0" smtClean="0"/>
              <a:t>zdroje</a:t>
            </a:r>
          </a:p>
          <a:p>
            <a:r>
              <a:rPr lang="cs-CZ" dirty="0" smtClean="0"/>
              <a:t>MERIAN-FLORIDA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nakladatelství Jan Vašut s.r.o.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9700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</TotalTime>
  <Words>153</Words>
  <Application>Microsoft Office PowerPoint</Application>
  <PresentationFormat>Předvádění na obrazovce (4:3)</PresentationFormat>
  <Paragraphs>38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ANOTACE</vt:lpstr>
      <vt:lpstr>Snímek 3</vt:lpstr>
      <vt:lpstr>NASA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Otázky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39</cp:revision>
  <dcterms:created xsi:type="dcterms:W3CDTF">2011-06-20T10:40:08Z</dcterms:created>
  <dcterms:modified xsi:type="dcterms:W3CDTF">2012-10-24T12:10:10Z</dcterms:modified>
</cp:coreProperties>
</file>