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68" r:id="rId5"/>
    <p:sldId id="259" r:id="rId6"/>
    <p:sldId id="260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71" autoAdjust="0"/>
  </p:normalViewPr>
  <p:slideViewPr>
    <p:cSldViewPr>
      <p:cViewPr>
        <p:scale>
          <a:sx n="49" d="100"/>
          <a:sy n="49" d="100"/>
        </p:scale>
        <p:origin x="-1068" y="-4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VY_32_INOVACE_01_ČJ-Literární výchova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TEMA:Lovci</a:t>
          </a:r>
          <a:r>
            <a:rPr lang="cs-CZ" sz="2000" dirty="0" smtClean="0"/>
            <a:t> mamutů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D1749C2-9CAA-4963-B05B-36F5D20F3447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4D14BAC-1675-40B7-9B61-CC98C9D074FD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D851ABB-0CEC-44D1-B89B-5CA469AC8BE2}" type="presOf" srcId="{D1B46980-6531-4606-95E6-44980827E919}" destId="{2BE915AB-18AA-4053-B92C-3BFC9ED204BB}" srcOrd="1" destOrd="0" presId="urn:microsoft.com/office/officeart/2005/8/layout/target3"/>
    <dgm:cxn modelId="{A9628858-6BF9-4E63-BA79-E592E752F0B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D374A02-0244-4151-9352-F85A66DD91BE}" type="presOf" srcId="{B651F6E3-6281-48DB-9319-2AEAFDAE7572}" destId="{6BB5E863-4638-4E1D-BFDE-399D028AC4ED}" srcOrd="1" destOrd="0" presId="urn:microsoft.com/office/officeart/2005/8/layout/target3"/>
    <dgm:cxn modelId="{F6696E21-1D2F-421F-88BA-2DB386CE4D25}" type="presOf" srcId="{D8197B8C-B260-4A16-BDF4-0947B075E274}" destId="{5A5FFA88-C948-4069-8E93-59FA12366E83}" srcOrd="1" destOrd="0" presId="urn:microsoft.com/office/officeart/2005/8/layout/target3"/>
    <dgm:cxn modelId="{D95F93B0-4568-404A-BAD8-C9992DD4AAC2}" type="presOf" srcId="{757F3AB3-0718-4624-B441-E567A8F0AB56}" destId="{333A1088-737F-45CB-B68E-254E46348037}" srcOrd="0" destOrd="0" presId="urn:microsoft.com/office/officeart/2005/8/layout/target3"/>
    <dgm:cxn modelId="{E8259E24-1C64-4030-976C-BC637E4DED9F}" type="presOf" srcId="{D8197B8C-B260-4A16-BDF4-0947B075E274}" destId="{25B08C86-7E15-44DC-BE7F-FFB55DD49D12}" srcOrd="0" destOrd="0" presId="urn:microsoft.com/office/officeart/2005/8/layout/target3"/>
    <dgm:cxn modelId="{D7A16C24-8A9E-4E7B-8E65-E61790C91FFE}" type="presOf" srcId="{B651F6E3-6281-48DB-9319-2AEAFDAE7572}" destId="{619D679B-A015-4ECF-8348-D1034C574F40}" srcOrd="0" destOrd="0" presId="urn:microsoft.com/office/officeart/2005/8/layout/target3"/>
    <dgm:cxn modelId="{354CFA34-113E-4711-A7BC-54174556F4D7}" type="presOf" srcId="{4C35D32F-0EAB-4CD7-82EE-45574DC2A586}" destId="{890E4F0B-2866-4A3F-A3C7-2A14B1797930}" srcOrd="1" destOrd="0" presId="urn:microsoft.com/office/officeart/2005/8/layout/target3"/>
    <dgm:cxn modelId="{614A3369-72E5-4D65-9B69-6169EBC1A352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E17E82F-A2D8-428D-AE30-02E7AEEEF935}" type="presParOf" srcId="{333A1088-737F-45CB-B68E-254E46348037}" destId="{F5ABB229-8D3B-4694-996A-96F23CF14429}" srcOrd="0" destOrd="0" presId="urn:microsoft.com/office/officeart/2005/8/layout/target3"/>
    <dgm:cxn modelId="{C8097532-51BA-4EA7-8F13-C9C759A763D5}" type="presParOf" srcId="{333A1088-737F-45CB-B68E-254E46348037}" destId="{F41139FD-01EE-4571-8B17-4FB00FC51163}" srcOrd="1" destOrd="0" presId="urn:microsoft.com/office/officeart/2005/8/layout/target3"/>
    <dgm:cxn modelId="{141BDD3B-AB77-45F4-BE2F-D9496C720685}" type="presParOf" srcId="{333A1088-737F-45CB-B68E-254E46348037}" destId="{D005CE8C-CC26-4C3E-AC11-E15060ECD759}" srcOrd="2" destOrd="0" presId="urn:microsoft.com/office/officeart/2005/8/layout/target3"/>
    <dgm:cxn modelId="{88A40314-6959-4D8B-9168-4D96EFBDA199}" type="presParOf" srcId="{333A1088-737F-45CB-B68E-254E46348037}" destId="{2C702D82-9B77-49B7-9568-BB8EB47C3372}" srcOrd="3" destOrd="0" presId="urn:microsoft.com/office/officeart/2005/8/layout/target3"/>
    <dgm:cxn modelId="{6927408C-14D3-4DF1-983B-B6E2BB99B432}" type="presParOf" srcId="{333A1088-737F-45CB-B68E-254E46348037}" destId="{A52A0455-90FF-4808-ABD0-F02540D31D5A}" srcOrd="4" destOrd="0" presId="urn:microsoft.com/office/officeart/2005/8/layout/target3"/>
    <dgm:cxn modelId="{49002A7C-B955-4328-BECC-642FA0273380}" type="presParOf" srcId="{333A1088-737F-45CB-B68E-254E46348037}" destId="{6140AFEC-043D-4C43-A2F9-D0F5331DF3A3}" srcOrd="5" destOrd="0" presId="urn:microsoft.com/office/officeart/2005/8/layout/target3"/>
    <dgm:cxn modelId="{D3805F32-3F5B-4A4D-A29E-06996FDC3C84}" type="presParOf" srcId="{333A1088-737F-45CB-B68E-254E46348037}" destId="{9358AC05-5D7D-4327-9F80-1AD486AEA664}" srcOrd="6" destOrd="0" presId="urn:microsoft.com/office/officeart/2005/8/layout/target3"/>
    <dgm:cxn modelId="{9856E408-6773-4331-BA33-CA2743D90F45}" type="presParOf" srcId="{333A1088-737F-45CB-B68E-254E46348037}" destId="{313FC574-E1CD-4FB4-B054-0B805CE0447D}" srcOrd="7" destOrd="0" presId="urn:microsoft.com/office/officeart/2005/8/layout/target3"/>
    <dgm:cxn modelId="{7BC7ECEB-DAA8-4993-8FA3-8010416F314A}" type="presParOf" srcId="{333A1088-737F-45CB-B68E-254E46348037}" destId="{619D679B-A015-4ECF-8348-D1034C574F40}" srcOrd="8" destOrd="0" presId="urn:microsoft.com/office/officeart/2005/8/layout/target3"/>
    <dgm:cxn modelId="{E5178E60-0B57-4F9C-8B2A-075570601896}" type="presParOf" srcId="{333A1088-737F-45CB-B68E-254E46348037}" destId="{322283A8-4A27-4CDA-BAE3-F381106A9174}" srcOrd="9" destOrd="0" presId="urn:microsoft.com/office/officeart/2005/8/layout/target3"/>
    <dgm:cxn modelId="{7D92C8C1-70F8-41AA-9DC0-2A9F691FB210}" type="presParOf" srcId="{333A1088-737F-45CB-B68E-254E46348037}" destId="{FFC9F71D-1B4F-4AD9-A4A6-86ADEFC8AF5C}" srcOrd="10" destOrd="0" presId="urn:microsoft.com/office/officeart/2005/8/layout/target3"/>
    <dgm:cxn modelId="{70CDF8F5-2E83-4A76-99C5-B8BDACF983A4}" type="presParOf" srcId="{333A1088-737F-45CB-B68E-254E46348037}" destId="{25B08C86-7E15-44DC-BE7F-FFB55DD49D12}" srcOrd="11" destOrd="0" presId="urn:microsoft.com/office/officeart/2005/8/layout/target3"/>
    <dgm:cxn modelId="{B2C2D2A9-C0FA-4094-9FF7-708DA604ED06}" type="presParOf" srcId="{333A1088-737F-45CB-B68E-254E46348037}" destId="{76644BE8-9D7C-4C09-B250-3D10AF48CBB7}" srcOrd="12" destOrd="0" presId="urn:microsoft.com/office/officeart/2005/8/layout/target3"/>
    <dgm:cxn modelId="{57C3492E-D621-4C68-A619-367469203B13}" type="presParOf" srcId="{333A1088-737F-45CB-B68E-254E46348037}" destId="{EE85B701-7295-41C0-BA7A-34D3756A2AE6}" srcOrd="13" destOrd="0" presId="urn:microsoft.com/office/officeart/2005/8/layout/target3"/>
    <dgm:cxn modelId="{A4DAB159-B000-4E42-BF9A-08B4928E9A06}" type="presParOf" srcId="{333A1088-737F-45CB-B68E-254E46348037}" destId="{8BEBB6EC-1DAA-4CAC-8A25-BC0FCBD5DBD5}" srcOrd="14" destOrd="0" presId="urn:microsoft.com/office/officeart/2005/8/layout/target3"/>
    <dgm:cxn modelId="{F665B6FE-DE69-4A5E-BC4F-25A43F0B0A9A}" type="presParOf" srcId="{333A1088-737F-45CB-B68E-254E46348037}" destId="{AED2198E-93D5-4001-81B4-73124B309672}" srcOrd="15" destOrd="0" presId="urn:microsoft.com/office/officeart/2005/8/layout/target3"/>
    <dgm:cxn modelId="{465F0653-73C8-48B1-958B-C3B88005A259}" type="presParOf" srcId="{333A1088-737F-45CB-B68E-254E46348037}" destId="{2BE915AB-18AA-4053-B92C-3BFC9ED204BB}" srcOrd="16" destOrd="0" presId="urn:microsoft.com/office/officeart/2005/8/layout/target3"/>
    <dgm:cxn modelId="{2E490290-CFCE-4AC5-89EE-4B4207E43583}" type="presParOf" srcId="{333A1088-737F-45CB-B68E-254E46348037}" destId="{6BB5E863-4638-4E1D-BFDE-399D028AC4ED}" srcOrd="17" destOrd="0" presId="urn:microsoft.com/office/officeart/2005/8/layout/target3"/>
    <dgm:cxn modelId="{2DC8936D-FBC7-4291-AAC8-340114A4C5F2}" type="presParOf" srcId="{333A1088-737F-45CB-B68E-254E46348037}" destId="{5A5FFA88-C948-4069-8E93-59FA12366E83}" srcOrd="18" destOrd="0" presId="urn:microsoft.com/office/officeart/2005/8/layout/target3"/>
    <dgm:cxn modelId="{E71CF48B-4E47-4661-A766-632436AA2C7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VY_32_INOVACE_01_ČJ-Literární výchova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TEMA:Lovci</a:t>
          </a:r>
          <a:r>
            <a:rPr lang="cs-CZ" sz="2000" kern="1200" dirty="0" smtClean="0"/>
            <a:t> mamutů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1AC166E-D4C0-46AF-84D3-FA7ABECF0BF3}" type="datetimeFigureOut">
              <a:rPr lang="cs-CZ" smtClean="0"/>
              <a:t>19.10.2012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21A2332-B4C0-4CFA-B22F-B2604083E7D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7229062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8278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2323652"/>
            <a:ext cx="7056900" cy="3508977"/>
          </a:xfrm>
        </p:spPr>
        <p:txBody>
          <a:bodyPr/>
          <a:lstStyle/>
          <a:p>
            <a:r>
              <a:rPr lang="cs-CZ" dirty="0" smtClean="0"/>
              <a:t>Materiál je využitelný pro práci na interaktivní tabuli.</a:t>
            </a:r>
          </a:p>
          <a:p>
            <a:r>
              <a:rPr lang="cs-CZ" dirty="0" smtClean="0"/>
              <a:t>ČJ-Literární výchova </a:t>
            </a:r>
          </a:p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r>
              <a:rPr lang="cs-CZ" dirty="0" smtClean="0"/>
              <a:t> - Lovci </a:t>
            </a:r>
            <a:r>
              <a:rPr lang="cs-CZ" dirty="0" smtClean="0"/>
              <a:t>mamutů</a:t>
            </a:r>
            <a:r>
              <a:rPr lang="cs-CZ" dirty="0" smtClean="0"/>
              <a:t>, určeno </a:t>
            </a:r>
            <a:r>
              <a:rPr lang="cs-CZ" dirty="0" smtClean="0"/>
              <a:t>pro žáky 4</a:t>
            </a:r>
            <a:r>
              <a:rPr lang="cs-CZ" dirty="0" smtClean="0"/>
              <a:t>. a 5.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Využití k učivu </a:t>
            </a:r>
            <a:r>
              <a:rPr lang="cs-CZ" dirty="0" smtClean="0"/>
              <a:t>vlastivědy – PRAVĚK - doba </a:t>
            </a:r>
            <a:r>
              <a:rPr lang="cs-CZ" dirty="0" smtClean="0"/>
              <a:t>kamenná.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47774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908720"/>
            <a:ext cx="3313355" cy="3646376"/>
          </a:xfrm>
        </p:spPr>
        <p:txBody>
          <a:bodyPr/>
          <a:lstStyle/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5013176"/>
            <a:ext cx="3672409" cy="1944216"/>
          </a:xfrm>
        </p:spPr>
        <p:txBody>
          <a:bodyPr/>
          <a:lstStyle/>
          <a:p>
            <a:r>
              <a:rPr lang="cs-CZ" dirty="0" smtClean="0"/>
              <a:t> 1878-1956</a:t>
            </a:r>
          </a:p>
          <a:p>
            <a:r>
              <a:rPr lang="cs-CZ" dirty="0" smtClean="0"/>
              <a:t>              </a:t>
            </a:r>
          </a:p>
          <a:p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1484784"/>
            <a:ext cx="1524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16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PEDAGOG – SPISOVATEL - ARCHEOLOG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77167" y="3488082"/>
            <a:ext cx="2160240" cy="2133507"/>
          </a:xfrm>
          <a:prstGeom prst="rect">
            <a:avLst/>
          </a:prstGeom>
        </p:spPr>
      </p:pic>
      <p:pic>
        <p:nvPicPr>
          <p:cNvPr id="2050" name="Picture 2" descr="C:\Users\Dana\AppData\Local\Microsoft\Windows\Temporary Internet Files\Content.IE5\8HXPL3KH\MC900198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2129073" cy="234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HNPP2H4B\MC900241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4919" y="3715397"/>
            <a:ext cx="1731874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021288"/>
            <a:ext cx="3171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SPRÁVNĚ OBRÁZKY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331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7260"/>
            <a:ext cx="7024744" cy="1143000"/>
          </a:xfrm>
        </p:spPr>
        <p:txBody>
          <a:bodyPr/>
          <a:lstStyle/>
          <a:p>
            <a:r>
              <a:rPr lang="cs-CZ" sz="5400" dirty="0" smtClean="0"/>
              <a:t>Lovci </a:t>
            </a:r>
            <a:r>
              <a:rPr lang="cs-CZ" sz="5400" dirty="0"/>
              <a:t>m</a:t>
            </a:r>
            <a:r>
              <a:rPr lang="cs-CZ" sz="5400" dirty="0" smtClean="0"/>
              <a:t>amutů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Vydáno 1937</a:t>
            </a:r>
          </a:p>
          <a:p>
            <a:pPr marL="68580" indent="0">
              <a:buNone/>
            </a:pPr>
            <a:r>
              <a:rPr lang="cs-CZ" dirty="0" smtClean="0"/>
              <a:t>Ilustrace-Zdeněk Burian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Román z pravěku-doba kamenná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1844824"/>
            <a:ext cx="2428234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015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04664"/>
            <a:ext cx="8208912" cy="630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5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 samostatně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je </a:t>
            </a:r>
            <a:r>
              <a:rPr lang="cs-CZ" dirty="0" err="1" smtClean="0"/>
              <a:t>Njan</a:t>
            </a:r>
            <a:r>
              <a:rPr lang="cs-CZ" dirty="0" smtClean="0"/>
              <a:t> ,kdo je </a:t>
            </a:r>
            <a:r>
              <a:rPr lang="cs-CZ" dirty="0" err="1" smtClean="0"/>
              <a:t>Kopčem</a:t>
            </a:r>
            <a:r>
              <a:rPr lang="cs-CZ" dirty="0" smtClean="0"/>
              <a:t>/ jaký je mezi nimi vztah/?</a:t>
            </a:r>
          </a:p>
          <a:p>
            <a:r>
              <a:rPr lang="cs-CZ" dirty="0" smtClean="0"/>
              <a:t>Kdo vytvořil figurku?</a:t>
            </a:r>
          </a:p>
          <a:p>
            <a:r>
              <a:rPr lang="cs-CZ" dirty="0" smtClean="0"/>
              <a:t>Koho představovala figurka?</a:t>
            </a:r>
          </a:p>
          <a:p>
            <a:r>
              <a:rPr lang="cs-CZ" dirty="0" smtClean="0"/>
              <a:t>Co je to píď?</a:t>
            </a:r>
          </a:p>
          <a:p>
            <a:r>
              <a:rPr lang="cs-CZ" dirty="0" smtClean="0"/>
              <a:t>Proč se figurka musela vypálit?</a:t>
            </a:r>
          </a:p>
          <a:p>
            <a:r>
              <a:rPr lang="cs-CZ" dirty="0" smtClean="0"/>
              <a:t>Dej kapitole, ze které pochází úryvek, název.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3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Název kapitoly………………….</a:t>
            </a:r>
            <a:br>
              <a:rPr lang="cs-CZ" dirty="0" smtClean="0"/>
            </a:br>
            <a:r>
              <a:rPr lang="cs-CZ" sz="2200" dirty="0"/>
              <a:t>s</a:t>
            </a:r>
            <a:r>
              <a:rPr lang="cs-CZ" sz="2200" dirty="0" smtClean="0"/>
              <a:t>polečná kontrola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6777317" cy="2329484"/>
          </a:xfrm>
        </p:spPr>
        <p:txBody>
          <a:bodyPr/>
          <a:lstStyle/>
          <a:p>
            <a:r>
              <a:rPr lang="cs-CZ" dirty="0" err="1" smtClean="0"/>
              <a:t>Njan</a:t>
            </a:r>
            <a:r>
              <a:rPr lang="cs-CZ" dirty="0" smtClean="0"/>
              <a:t> je……….,</a:t>
            </a:r>
            <a:r>
              <a:rPr lang="cs-CZ" dirty="0" err="1" smtClean="0"/>
              <a:t>Kopčem</a:t>
            </a:r>
            <a:r>
              <a:rPr lang="cs-CZ" dirty="0" smtClean="0"/>
              <a:t> je ………..</a:t>
            </a:r>
          </a:p>
          <a:p>
            <a:r>
              <a:rPr lang="cs-CZ" dirty="0" smtClean="0"/>
              <a:t>Figurku vytvořil…………..</a:t>
            </a:r>
          </a:p>
          <a:p>
            <a:r>
              <a:rPr lang="cs-CZ" dirty="0" smtClean="0"/>
              <a:t>Píď je………..</a:t>
            </a:r>
          </a:p>
          <a:p>
            <a:r>
              <a:rPr lang="cs-CZ" dirty="0" smtClean="0"/>
              <a:t>Figurka představuje…………</a:t>
            </a:r>
          </a:p>
          <a:p>
            <a:r>
              <a:rPr lang="cs-CZ" dirty="0" smtClean="0"/>
              <a:t>Figurka se musela vypálit , aby………….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81305" y="4149080"/>
            <a:ext cx="582563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OTEC </a:t>
            </a:r>
          </a:p>
          <a:p>
            <a:r>
              <a:rPr lang="cs-CZ" dirty="0" smtClean="0"/>
              <a:t> SYN                       </a:t>
            </a:r>
          </a:p>
          <a:p>
            <a:r>
              <a:rPr lang="cs-CZ" dirty="0" smtClean="0"/>
              <a:t> NJAN  </a:t>
            </a:r>
          </a:p>
          <a:p>
            <a:r>
              <a:rPr lang="cs-CZ" dirty="0" smtClean="0"/>
              <a:t>VZDÁLENOST MEZI PALCEM A MALÍČKEM/asi20cm/</a:t>
            </a:r>
          </a:p>
          <a:p>
            <a:r>
              <a:rPr lang="cs-CZ" dirty="0" smtClean="0"/>
              <a:t>KOPČEMOVU  MATKU      </a:t>
            </a:r>
          </a:p>
          <a:p>
            <a:r>
              <a:rPr lang="cs-CZ" dirty="0" smtClean="0"/>
              <a:t> ZTVRDLA      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180405"/>
            <a:ext cx="5323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každou správnou odpověď máš jeden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244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r>
              <a:rPr lang="cs-CZ" dirty="0" smtClean="0"/>
              <a:t> - Lovci </a:t>
            </a:r>
            <a:r>
              <a:rPr lang="cs-CZ" dirty="0" smtClean="0"/>
              <a:t>mamutů,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Albatros 1986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739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187</TotalTime>
  <Words>184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Prezentace aplikace PowerPoint</vt:lpstr>
      <vt:lpstr>ANOTACE</vt:lpstr>
      <vt:lpstr>Eduard Štorch</vt:lpstr>
      <vt:lpstr>PEDAGOG – SPISOVATEL - ARCHEOLOG</vt:lpstr>
      <vt:lpstr>Lovci mamutů</vt:lpstr>
      <vt:lpstr>Prezentace aplikace PowerPoint</vt:lpstr>
      <vt:lpstr>Pracuj samostatně</vt:lpstr>
      <vt:lpstr>Název kapitoly…………………. společná kontrola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Eduard Štorch</dc:title>
  <dc:creator>UC1</dc:creator>
  <cp:lastModifiedBy>Učitel</cp:lastModifiedBy>
  <cp:revision>23</cp:revision>
  <dcterms:created xsi:type="dcterms:W3CDTF">2012-10-05T08:10:39Z</dcterms:created>
  <dcterms:modified xsi:type="dcterms:W3CDTF">2012-10-19T12:10:15Z</dcterms:modified>
</cp:coreProperties>
</file>