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8" r:id="rId3"/>
    <p:sldId id="260" r:id="rId4"/>
    <p:sldId id="261" r:id="rId5"/>
    <p:sldId id="262" r:id="rId6"/>
    <p:sldId id="263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B3DC8B-902B-4BCE-999A-5F31C064FEA7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ABE4A8-8878-461E-967E-E7A27A4766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96568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060D-7DDB-4B60-85B8-A12E79BC48BC}" type="datetime1">
              <a:rPr lang="cs-CZ" smtClean="0"/>
              <a:t>18.10.2012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CFC8E9F-638D-4D9F-82BC-03D0643D91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0D18A-C103-428A-ADB2-213E85A0A31B}" type="datetime1">
              <a:rPr lang="cs-CZ" smtClean="0"/>
              <a:t>18.10.2012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CFC8E9F-638D-4D9F-82BC-03D0643D91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823C-70F3-4A79-A1C1-61CE600035CB}" type="datetime1">
              <a:rPr lang="cs-CZ" smtClean="0"/>
              <a:t>18.10.2012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C8E9F-638D-4D9F-82BC-03D0643D919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2D54D-C38F-4776-91BE-0CE78D8766D5}" type="datetime1">
              <a:rPr lang="cs-CZ" smtClean="0"/>
              <a:t>18.10.2012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C8E9F-638D-4D9F-82BC-03D0643D91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C1BED-0EA4-4F99-8BDA-575D77247BCD}" type="datetime1">
              <a:rPr lang="cs-CZ" smtClean="0"/>
              <a:t>18.10.2012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CFC8E9F-638D-4D9F-82BC-03D0643D919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9C548-9844-4239-915E-F75825925CD0}" type="datetime1">
              <a:rPr lang="cs-CZ" smtClean="0"/>
              <a:t>18.10.2012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C8E9F-638D-4D9F-82BC-03D0643D91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6C3E2-5312-4910-80C7-E2C2538FBCFD}" type="datetime1">
              <a:rPr lang="cs-CZ" smtClean="0"/>
              <a:t>18.10.2012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C8E9F-638D-4D9F-82BC-03D0643D91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BA331-D127-4497-8B2A-779EC60F29F4}" type="datetime1">
              <a:rPr lang="cs-CZ" smtClean="0"/>
              <a:t>18.10.2012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C8E9F-638D-4D9F-82BC-03D0643D91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7968B-68A6-4F00-8772-28EC2C892F6F}" type="datetime1">
              <a:rPr lang="cs-CZ" smtClean="0"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C8E9F-638D-4D9F-82BC-03D0643D919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8AC69-7C78-487F-9BFE-046462121B51}" type="datetime1">
              <a:rPr lang="cs-CZ" smtClean="0"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C8E9F-638D-4D9F-82BC-03D0643D91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8FF0E-DEBF-483E-8D8D-3BEA724225D6}" type="datetime1">
              <a:rPr lang="cs-CZ" smtClean="0"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C8E9F-638D-4D9F-82BC-03D0643D91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5CFA3FE-521E-4888-A96C-50555F22E4BC}" type="datetime1">
              <a:rPr lang="cs-CZ" smtClean="0"/>
              <a:t>18.10.2012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CFC8E9F-638D-4D9F-82BC-03D0643D919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search?hl=cs&amp;cp=4&amp;gs_id=e&amp;xhr=t&amp;q=ucho&amp;rlz=1R2AURU_csCZ501&amp;bav=on.2,or.r_gc.r_pw.r_qf.&amp;biw=784&amp;bih=505&amp;wrapid=tljp134977145250506&amp;um=1&amp;ie=UTF-8&amp;tbm=isch&amp;source=og&amp;sa=N&amp;tab=wi&amp;ei=VuJzUI-ANsvBswav9YG4D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Analyzátor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luchový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C8E9F-638D-4D9F-82BC-03D0643D9190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206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Osnova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Sluchový analyzátor</a:t>
            </a:r>
          </a:p>
          <a:p>
            <a:endParaRPr lang="cs-CZ" dirty="0" smtClean="0"/>
          </a:p>
          <a:p>
            <a:r>
              <a:rPr lang="cs-CZ" dirty="0" smtClean="0"/>
              <a:t>Stavba </a:t>
            </a:r>
            <a:r>
              <a:rPr lang="cs-CZ" dirty="0" smtClean="0"/>
              <a:t>ucha</a:t>
            </a:r>
          </a:p>
          <a:p>
            <a:endParaRPr lang="cs-CZ" dirty="0" smtClean="0"/>
          </a:p>
          <a:p>
            <a:r>
              <a:rPr lang="cs-CZ" dirty="0" smtClean="0"/>
              <a:t>Pohybový </a:t>
            </a:r>
            <a:r>
              <a:rPr lang="cs-CZ" dirty="0" smtClean="0"/>
              <a:t>a polohový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/>
              <a:t>analyzátor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Vady </a:t>
            </a:r>
            <a:r>
              <a:rPr lang="cs-CZ" dirty="0" smtClean="0"/>
              <a:t>sluchu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686924"/>
            <a:ext cx="2736304" cy="3850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C8E9F-638D-4D9F-82BC-03D0643D9190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0802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Sluchový analyzátor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4799" y="1600200"/>
            <a:ext cx="5090089" cy="5141168"/>
          </a:xfrm>
        </p:spPr>
        <p:txBody>
          <a:bodyPr/>
          <a:lstStyle/>
          <a:p>
            <a:r>
              <a:rPr lang="cs-CZ" dirty="0"/>
              <a:t>r</a:t>
            </a:r>
            <a:r>
              <a:rPr lang="cs-CZ" dirty="0" smtClean="0"/>
              <a:t>eceptor : Cortiho orgán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marL="457200" lvl="1" indent="0">
              <a:buNone/>
            </a:pPr>
            <a:endParaRPr lang="cs-CZ" sz="2800" dirty="0" smtClean="0"/>
          </a:p>
          <a:p>
            <a:pPr lvl="1">
              <a:buFont typeface="Wingdings 2" pitchFamily="18" charset="2"/>
              <a:buChar char=""/>
            </a:pPr>
            <a:r>
              <a:rPr lang="cs-CZ" sz="2800" dirty="0" smtClean="0"/>
              <a:t>dostředivý </a:t>
            </a:r>
            <a:r>
              <a:rPr lang="cs-CZ" sz="2800" dirty="0" smtClean="0"/>
              <a:t>sluchový nerv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spánkový </a:t>
            </a:r>
            <a:r>
              <a:rPr lang="cs-CZ" dirty="0"/>
              <a:t>lalok, střední mozek, mezimozek</a:t>
            </a:r>
          </a:p>
          <a:p>
            <a:endParaRPr lang="cs-CZ" dirty="0"/>
          </a:p>
        </p:txBody>
      </p:sp>
      <p:pic>
        <p:nvPicPr>
          <p:cNvPr id="1026" name="Picture 2" descr="http://skolajecna.cz/biologie/Images/Textbook/Medium/0110000/002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542" y="2348880"/>
            <a:ext cx="3040213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803" y="4941168"/>
            <a:ext cx="3040213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http://www.profimedia.cz/fotografie/cerebral-lalok/profimedia-00414716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897" y="3284984"/>
            <a:ext cx="2993535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C8E9F-638D-4D9F-82BC-03D0643D9190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3283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ucha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nější ucho</a:t>
            </a:r>
          </a:p>
          <a:p>
            <a:endParaRPr lang="cs-CZ" dirty="0" smtClean="0"/>
          </a:p>
          <a:p>
            <a:r>
              <a:rPr lang="cs-CZ" dirty="0" smtClean="0"/>
              <a:t>střední </a:t>
            </a:r>
            <a:r>
              <a:rPr lang="cs-CZ" dirty="0" smtClean="0"/>
              <a:t>ucho</a:t>
            </a:r>
          </a:p>
          <a:p>
            <a:endParaRPr lang="cs-CZ" dirty="0" smtClean="0"/>
          </a:p>
          <a:p>
            <a:r>
              <a:rPr lang="cs-CZ" dirty="0" smtClean="0"/>
              <a:t>vnitřní </a:t>
            </a:r>
            <a:r>
              <a:rPr lang="cs-CZ" dirty="0" smtClean="0"/>
              <a:t>ucho</a:t>
            </a:r>
            <a:endParaRPr lang="cs-CZ" dirty="0"/>
          </a:p>
        </p:txBody>
      </p:sp>
      <p:pic>
        <p:nvPicPr>
          <p:cNvPr id="2052" name="Picture 4" descr="http://nd01.jxs.cz/378/674/7d7c6c5d28_43809625_o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9790" y="1440873"/>
            <a:ext cx="5378583" cy="4724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C8E9F-638D-4D9F-82BC-03D0643D9190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44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Pohybový a polohový analyzátor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1656" y="1628800"/>
            <a:ext cx="4058816" cy="3774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2595"/>
            <a:ext cx="3960440" cy="3850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C8E9F-638D-4D9F-82BC-03D0643D9190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6707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Vady sluchu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 2" pitchFamily="18" charset="2"/>
              <a:buChar char="Ò"/>
            </a:pPr>
            <a:r>
              <a:rPr lang="cs-CZ" dirty="0" smtClean="0"/>
              <a:t>Nedoslýchavost</a:t>
            </a:r>
          </a:p>
          <a:p>
            <a:pPr lvl="1">
              <a:buFont typeface="Wingdings" pitchFamily="2" charset="2"/>
              <a:buChar char="Ø"/>
            </a:pPr>
            <a:r>
              <a:rPr lang="cs-CZ" sz="2800" dirty="0" smtClean="0"/>
              <a:t>periferní 	</a:t>
            </a:r>
            <a:endParaRPr lang="cs-CZ" sz="2800" dirty="0" smtClean="0"/>
          </a:p>
          <a:p>
            <a:pPr lvl="2">
              <a:buFont typeface="Wingdings" pitchFamily="2" charset="2"/>
              <a:buChar char="q"/>
            </a:pPr>
            <a:r>
              <a:rPr lang="cs-CZ" sz="2800" dirty="0" smtClean="0"/>
              <a:t>převodní</a:t>
            </a:r>
          </a:p>
          <a:p>
            <a:pPr lvl="2">
              <a:buFont typeface="Wingdings" pitchFamily="2" charset="2"/>
              <a:buChar char="q"/>
            </a:pPr>
            <a:r>
              <a:rPr lang="cs-CZ" sz="2800" dirty="0" smtClean="0"/>
              <a:t>percepční</a:t>
            </a:r>
            <a:endParaRPr lang="cs-CZ" sz="2800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r>
              <a:rPr lang="cs-CZ" sz="2800" dirty="0" smtClean="0"/>
              <a:t>centrální</a:t>
            </a:r>
            <a:endParaRPr lang="cs-CZ" sz="2800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Zánět </a:t>
            </a:r>
            <a:r>
              <a:rPr lang="cs-CZ" dirty="0"/>
              <a:t>středního ucha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C8E9F-638D-4D9F-82BC-03D0643D9190}" type="slidenum">
              <a:rPr lang="cs-CZ" smtClean="0"/>
              <a:t>6</a:t>
            </a:fld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068960"/>
            <a:ext cx="4167768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263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900" dirty="0">
                <a:hlinkClick r:id="rId2"/>
              </a:rPr>
              <a:t>http://www.google.cz/search?hl=cs&amp;cp=4&amp;gs_id=e&amp;xhr=t&amp;q=ucho&amp;rlz=1R2AURU_csCZ501&amp;bav=on.2,or.r_gc.r_pw.r_qf.&amp;</a:t>
            </a:r>
            <a:r>
              <a:rPr lang="cs-CZ" sz="900" dirty="0" smtClean="0">
                <a:hlinkClick r:id="rId2"/>
              </a:rPr>
              <a:t>biw=784&amp;bih=505&amp;wrapid=tljp134977145250506&amp;um=1&amp;ie=UTF-8&amp;tbm=isch&amp;source=og&amp;sa=N&amp;tab=wi&amp;ei=VuJzUI-ANsvBswav9YG4DA</a:t>
            </a:r>
            <a:endParaRPr lang="cs-CZ" sz="900" dirty="0" smtClean="0"/>
          </a:p>
          <a:p>
            <a:r>
              <a:rPr lang="cs-CZ" sz="900" dirty="0"/>
              <a:t>http://www.google.cz/imgres?q=sp%C3%A1nkov%C3%BD+lalok&amp;um=1&amp;hl=cs&amp;sa=N&amp;qscrl=1&amp;rlz=1T4AURU_csCZ501CZ504&amp;biw=784&amp;bih=505&amp;tbm=isch&amp;tbnid=4s9KCnlZp9R3SM:&amp;imgrefurl=http://www.profimedia.cz/fotografie/cerebral-lalok/0041471676/&amp;docid=O1uYnl6FVkmqCM&amp;imgurl=http://</a:t>
            </a:r>
            <a:r>
              <a:rPr lang="cs-CZ" sz="900" dirty="0" smtClean="0"/>
              <a:t>www.profimedia.cz/fotografie/cerebral-lalok/profimedia-0041471676.jpg&amp;w=465&amp;h=480&amp;ei=Ci50UNGNEI_Xsgbc5oHgBA&amp;zoom=1&amp;iact=hc&amp;vpx=112&amp;vpy=58&amp;dur=6930&amp;hovh=228&amp;hovw=221&amp;tx=129&amp;ty=124&amp;sig=112821692661533339204&amp;page=6&amp;tbnh=151&amp;tbnw=169&amp;start=43&amp;ndsp=9&amp;ved=1t:429,r:0,s:43,i:223</a:t>
            </a:r>
          </a:p>
          <a:p>
            <a:r>
              <a:rPr lang="cs-CZ" sz="900" dirty="0"/>
              <a:t>http://www.google.cz/imgres?q=st%C5%99edn%C3%AD+ucho&amp;um=1&amp;hl=cs&amp;sa=N&amp;rlz=1R2AURU_csCZ501&amp;biw=784&amp;bih=505&amp;tbm=isch&amp;tbnid=pJ-_19m8S_uIDM:&amp;imgrefurl=http://human-body.blog.cz/0904/ucho&amp;docid=pCXBZGhy303TfM&amp;imgurl=http://</a:t>
            </a:r>
            <a:r>
              <a:rPr lang="cs-CZ" sz="900" dirty="0" smtClean="0"/>
              <a:t>nd01.jxs.cz/378/674/7d7c6c5d28_43809625_o2.jpg&amp;w=427&amp;h=422&amp;ei=mDF0UOepIYjltQaJjYDYDw&amp;zoom=1&amp;iact=hc&amp;vpx=103&amp;vpy=168&amp;dur=160&amp;hovh=223&amp;hovw=226&amp;tx=143&amp;ty=177&amp;sig=112821692661533339204&amp;page=2&amp;tbnh=148&amp;tbnw=150&amp;start=8&amp;ndsp=9&amp;ved=1t:429,r:6,s:8,i:136</a:t>
            </a:r>
          </a:p>
          <a:p>
            <a:r>
              <a:rPr lang="cs-CZ" sz="900" dirty="0"/>
              <a:t>http://www.google.cz/imgres?q=vnit%C5%99n%C3%AD+ucho+rovnov%C3%A1ha&amp;um=1&amp;hl=cs&amp;sa=N&amp;rlz=1T4AURU_csCZ501CZ504&amp;biw=784&amp;bih=505&amp;tbm=isch&amp;tbnid=YGZTw3w92BqWgM:&amp;imgrefurl=http://zdravi.e15.cz/clanek/priloha-pacientske-listy/ucho-a-sluch-451316&amp;docid=szxVkMD3y8DsmM&amp;imgurl=http://</a:t>
            </a:r>
            <a:r>
              <a:rPr lang="cs-CZ" sz="900" dirty="0" smtClean="0"/>
              <a:t>img.mf.cz/310/755/2.jpg&amp;w=600&amp;h=438&amp;ei=UTJ0UKuzLdDHsgbd_oGIBA&amp;zoom=1&amp;iact=hc&amp;vpx=478&amp;vpy=107&amp;dur=13491&amp;hovh=192&amp;hovw=263&amp;tx=153&amp;ty=175&amp;sig=112821692661533339204&amp;page=7&amp;tbnh=136&amp;tbnw=186&amp;start=55&amp;ndsp=10&amp;ved=1t:429,r:2,s:55,i:269</a:t>
            </a:r>
          </a:p>
          <a:p>
            <a:r>
              <a:rPr lang="cs-CZ" sz="900" dirty="0"/>
              <a:t>http://www.google.cz/imgres?q=st%C5%99edn%C3%AD+ucho&amp;start=113&amp;num=10&amp;hl=cs&amp;biw=784&amp;bih=505&amp;addh=36&amp;tbm=isch&amp;tbnid=OWEQzNJdBlj8qM:&amp;imgrefurl=http://ona.idnes.cz/zimni-klasika-zanet-stredniho-ucha-dt8-/deti.aspx%3Fc%3DA090204_124956_deti_bad&amp;docid=XMEG6QhSqAb7fM&amp;imgurl=http://i.idnes.cz/09/021/gal/BAD28e726_ORE_044472.jpg&amp;w=460&amp;h=303&amp;ei=PDd0UKaCIYrLtAaqwoHAAw&amp;zoom=1&amp;iact=hc&amp;vpx=100&amp;vpy=156&amp;dur=4305&amp;hovh=182&amp;hovw=277&amp;tx=149&amp;ty=141&amp;sig=112821692661533339204&amp;page=13&amp;tbnh=141&amp;tbnw=200&amp;ndsp=9&amp;ved=1t:429,r:0,s:113,i:71</a:t>
            </a:r>
            <a:endParaRPr lang="cs-CZ" sz="900" dirty="0" smtClean="0"/>
          </a:p>
          <a:p>
            <a:endParaRPr lang="cs-CZ" sz="900" dirty="0" smtClean="0"/>
          </a:p>
          <a:p>
            <a:endParaRPr lang="cs-CZ" sz="9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C8E9F-638D-4D9F-82BC-03D0643D9190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6269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80</TotalTime>
  <Words>105</Words>
  <Application>Microsoft Office PowerPoint</Application>
  <PresentationFormat>Předvádění na obrazovce (4:3)</PresentationFormat>
  <Paragraphs>49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Analyzátor</vt:lpstr>
      <vt:lpstr>Osnova</vt:lpstr>
      <vt:lpstr>Sluchový analyzátor</vt:lpstr>
      <vt:lpstr>Stavba ucha</vt:lpstr>
      <vt:lpstr>Pohybový a polohový analyzátor</vt:lpstr>
      <vt:lpstr>Vady sluchu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Analyzátor</dc:title>
  <dc:creator>Kamila Černá</dc:creator>
  <cp:lastModifiedBy>Kamila Černá</cp:lastModifiedBy>
  <cp:revision>14</cp:revision>
  <dcterms:created xsi:type="dcterms:W3CDTF">2012-10-09T08:18:32Z</dcterms:created>
  <dcterms:modified xsi:type="dcterms:W3CDTF">2012-10-18T10:48:21Z</dcterms:modified>
</cp:coreProperties>
</file>