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028BE6-D6EF-4286-A6C4-7D283BA6421D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E39101-7F8D-4C76-B548-2227E0EE58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3770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VY_32_INOVACE_1_7_ KONTROLNÍ PĚTIMINUTOVKA Č. 1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69150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40708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1/2011-2012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88024" y="5105966"/>
            <a:ext cx="4355976" cy="17526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1377142"/>
            <a:ext cx="4329338" cy="5474287"/>
          </a:xfrm>
          <a:prstGeom prst="rect">
            <a:avLst/>
          </a:prstGeom>
        </p:spPr>
      </p:pic>
    </p:spTree>
  </p:cSld>
  <p:clrMapOvr>
    <a:masterClrMapping/>
  </p:clrMapOvr>
  <p:transition advTm="1566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4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kterém roce nastupuje na český trůn </a:t>
            </a:r>
            <a:r>
              <a:rPr lang="cs-CZ" sz="4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 HABSBURKŮ</a:t>
            </a:r>
            <a:r>
              <a:rPr lang="cs-CZ" sz="4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rok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76381" y="1916832"/>
            <a:ext cx="3872083" cy="4207663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jmenoval </a:t>
            </a:r>
            <a:r>
              <a:rPr lang="cs-CZ" sz="4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habsburský panovník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nastoupil na český trůn?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jméno 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55347" y="1600200"/>
            <a:ext cx="3624306" cy="4525963"/>
          </a:xfrm>
        </p:spPr>
      </p:pic>
    </p:spTree>
  </p:cSld>
  <p:clrMapOvr>
    <a:masterClrMapping/>
  </p:clrMapOvr>
  <p:transition advTm="45786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1547 české stavy poprvé vystupují proti Habsburkům v tzv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PRVNÍM STAVOVSKÉM ODBOJI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Co bylo příčinou tohoto odboje?</a:t>
            </a:r>
            <a:endParaRPr lang="cs-CZ" sz="4800" dirty="0" smtClean="0"/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45661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</a:t>
            </a:r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ZEMSKÁ HOTOVOST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2348880"/>
            <a:ext cx="3648075" cy="2419350"/>
          </a:xfrm>
        </p:spPr>
      </p:pic>
    </p:spTree>
  </p:cSld>
  <p:clrMapOvr>
    <a:masterClrMapping/>
  </p:clrMapOvr>
  <p:transition advTm="45443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nebo co byli </a:t>
            </a:r>
            <a:r>
              <a:rPr lang="cs-CZ" sz="5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JEZUITÉ</a:t>
            </a:r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vysvětli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05801" y="1945603"/>
            <a:ext cx="3898647" cy="3859661"/>
          </a:xfrm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Jakým způsobem potvrdil král MAXMILIÁN II.  </a:t>
            </a:r>
            <a:r>
              <a:rPr lang="cs-CZ" sz="3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Dohodu o náboženském smíru v českých zemích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3867" y="1216812"/>
            <a:ext cx="3596565" cy="5308531"/>
          </a:xfrm>
        </p:spPr>
      </p:pic>
    </p:spTree>
  </p:cSld>
  <p:clrMapOvr>
    <a:masterClrMapping/>
  </p:clrMapOvr>
  <p:transition advTm="45723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habsburský král zvolil jako </a:t>
            </a:r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sídlo říše opět PRAHU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jméno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23587" y="1093270"/>
            <a:ext cx="3608853" cy="5360066"/>
          </a:xfrm>
        </p:spPr>
      </p:pic>
    </p:spTree>
  </p:cSld>
  <p:clrMapOvr>
    <a:masterClrMapping/>
  </p:clrMapOvr>
  <p:transition advTm="45568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alespoň jedno </a:t>
            </a:r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jméno významného astronoma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v této době pobýval </a:t>
            </a:r>
            <a:r>
              <a:rPr lang="cs-CZ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Pražském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hradě?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jméno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72254" y="2254622"/>
            <a:ext cx="2281262" cy="3010896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2240958"/>
            <a:ext cx="2448272" cy="3042785"/>
          </a:xfrm>
          <a:prstGeom prst="rect">
            <a:avLst/>
          </a:prstGeo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znamená pro české země </a:t>
            </a:r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RUDOLFŮV MAJESTÁT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1846603"/>
            <a:ext cx="4495800" cy="3660865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na obrázku?</a:t>
            </a:r>
          </a:p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42981" y="1124744"/>
            <a:ext cx="4278068" cy="5704090"/>
          </a:xfr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93537885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www.provitacz.cz/public/upload/products/3201_habsburska_monarchie_19stoleti.jpg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kralsumavy.files.wordpress.com/2010/01/adler12.jpg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projekt-schenk.ic.cz/images/ferdinandi.jpg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http://zemskahotovost.cz/wp-content/gallery/cache/54__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383x284_tercie.jpg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www.baty.estranky.cz/img/picture/85/jezuitsk%C3%BD-znak.jpg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upload.wikimedia.org/wikipedia/commons/thumb/a/a9/Maximilian_II_HRR_MATEO.jpg/250px-Maximilian_II_HRR_MATEO.jpg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birthday.wz.cz/rudolfII.jpg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apod.nasa.gov/apod/image/kepler_hist_big.gif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www.neatorama.com/wp-content/uploads/2011/02/TychoBrahe2.jpg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www.praguecityline.cz/wp-content/uploads/2009/05/rudolfuv-majestat.gif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www.horackova.cz/pracezaku/wwwpages1011_5a/horta/golem1.jpg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0003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399</Words>
  <Application>Microsoft Office PowerPoint</Application>
  <PresentationFormat>Předvádění na obrazovce (4:3)</PresentationFormat>
  <Paragraphs>62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VY_32_INOVACE_1_7_ KONTROLNÍ PĚTIMINUTOVKA Č. 1 Číslo projektu: CZ.1.07/1.4.00/21.1115</vt:lpstr>
      <vt:lpstr>ANOTACE:</vt:lpstr>
      <vt:lpstr>PĚTIMINUTOVKA č. 1/2011-2012</vt:lpstr>
      <vt:lpstr>1.</vt:lpstr>
      <vt:lpstr>2.</vt:lpstr>
      <vt:lpstr>3.</vt:lpstr>
      <vt:lpstr>4.</vt:lpstr>
      <vt:lpstr>5.</vt:lpstr>
      <vt:lpstr>6.</vt:lpstr>
      <vt:lpstr>7.</vt:lpstr>
      <vt:lpstr>8.</vt:lpstr>
      <vt:lpstr>9. 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U1</cp:lastModifiedBy>
  <cp:revision>94</cp:revision>
  <dcterms:created xsi:type="dcterms:W3CDTF">2010-11-17T11:41:48Z</dcterms:created>
  <dcterms:modified xsi:type="dcterms:W3CDTF">2012-10-21T17:10:47Z</dcterms:modified>
</cp:coreProperties>
</file>