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D5806-80A5-475A-AAF4-90D045933B6A}" type="datetimeFigureOut">
              <a:rPr lang="cs-CZ" smtClean="0"/>
              <a:t>20.10.2012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A62EB4-BE5F-4113-85BD-499A187FDA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908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20.10.2012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VY_32_INOVACE_3_7_ KONTROLNÍ PĚTIMINUTOVKA Č. 3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236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52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0"/>
            <a:ext cx="7772400" cy="1470025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3/2011-2012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064402"/>
            <a:ext cx="2699792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Osmý ročník </a:t>
            </a:r>
            <a:endParaRPr lang="cs-CZ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761"/>
            <a:ext cx="5143500" cy="3667125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0" y="3954859"/>
            <a:ext cx="4000500" cy="2903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66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4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nazýval dokument, kterým Rudolf II. potvrzuje náboženskou svobodu. Byl to Rudolfův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dekret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glejt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Majestát</a:t>
            </a:r>
          </a:p>
          <a:p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Golem</a:t>
            </a:r>
          </a:p>
          <a:p>
            <a:endParaRPr lang="cs-CZ" dirty="0"/>
          </a:p>
        </p:txBody>
      </p:sp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císaře Rudolfa II. se stala hlavním městem říše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Bratislava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Kutná Hora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Vídeň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Praha</a:t>
            </a:r>
          </a:p>
          <a:p>
            <a:endParaRPr lang="cs-CZ" dirty="0"/>
          </a:p>
        </p:txBody>
      </p:sp>
    </p:spTree>
  </p:cSld>
  <p:clrMapOvr>
    <a:masterClrMapping/>
  </p:clrMapOvr>
  <p:transition advTm="45786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rozhodujícímu boji českých stavů s Habsburky došlo r. 1620. Kde se bitva odehrála?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pl-PL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u Lipan</a:t>
            </a:r>
          </a:p>
          <a:p>
            <a:r>
              <a:rPr lang="pl-PL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na Vítkově</a:t>
            </a:r>
          </a:p>
          <a:p>
            <a:r>
              <a:rPr lang="pl-PL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u Moháče</a:t>
            </a:r>
          </a:p>
          <a:p>
            <a:r>
              <a:rPr lang="pl-PL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na Bílé hoře</a:t>
            </a:r>
          </a:p>
          <a:p>
            <a:endParaRPr lang="cs-CZ" dirty="0"/>
          </a:p>
        </p:txBody>
      </p:sp>
    </p:spTree>
  </p:cSld>
  <p:clrMapOvr>
    <a:masterClrMapping/>
  </p:clrMapOvr>
  <p:transition advTm="4566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kterém roce proběhla poprava 27 českých pánů na Staroměstském náměstí?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pt-BR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1620</a:t>
            </a:r>
          </a:p>
          <a:p>
            <a:r>
              <a:rPr lang="pt-BR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1648</a:t>
            </a:r>
          </a:p>
          <a:p>
            <a:r>
              <a:rPr lang="pt-BR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1625</a:t>
            </a:r>
          </a:p>
          <a:p>
            <a:r>
              <a:rPr lang="pt-BR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1621</a:t>
            </a:r>
          </a:p>
          <a:p>
            <a:endParaRPr lang="cs-CZ" dirty="0"/>
          </a:p>
        </p:txBody>
      </p:sp>
    </p:spTree>
  </p:cSld>
  <p:clrMapOvr>
    <a:masterClrMapping/>
  </p:clrMapOvr>
  <p:transition advTm="45443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Autofit/>
          </a:bodyPr>
          <a:lstStyle/>
          <a:p>
            <a:r>
              <a:rPr lang="cs-CZ" sz="4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nazývala nová "ústava" feudálního státu, vydaná v roce 1627?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Zlatá bula sicilská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Obnovené zřízení zemské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Dekret Kutnohorský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Svatováclavská smlouva</a:t>
            </a:r>
          </a:p>
          <a:p>
            <a:endParaRPr lang="cs-CZ" dirty="0"/>
          </a:p>
        </p:txBody>
      </p:sp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kterém roce byl uzavřen Vestfálský mír, kterým skončila třicetiletá válka?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1638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1640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1648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1618</a:t>
            </a:r>
          </a:p>
          <a:p>
            <a:endParaRPr lang="cs-CZ" dirty="0"/>
          </a:p>
        </p:txBody>
      </p:sp>
    </p:spTree>
  </p:cSld>
  <p:clrMapOvr>
    <a:masterClrMapping/>
  </p:clrMapOvr>
  <p:transition advTm="45723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 císař, který nařídil popravu českých pánů v roce 1621?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Ferdinand II.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Josef I.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Ladislav Pohrobek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Ferdinand I.</a:t>
            </a:r>
          </a:p>
          <a:p>
            <a:endParaRPr lang="cs-CZ" dirty="0"/>
          </a:p>
        </p:txBody>
      </p:sp>
    </p:spTree>
  </p:cSld>
  <p:clrMapOvr>
    <a:masterClrMapping/>
  </p:clrMapOvr>
  <p:transition advTm="4556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českých pánů bylo 21. června popraveno na Staroměstském náměstí v Praze?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pt-BR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17</a:t>
            </a:r>
          </a:p>
          <a:p>
            <a:r>
              <a:rPr lang="pt-BR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27</a:t>
            </a:r>
          </a:p>
          <a:p>
            <a:r>
              <a:rPr lang="pt-BR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7</a:t>
            </a:r>
          </a:p>
          <a:p>
            <a:r>
              <a:rPr lang="pt-BR" sz="5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21</a:t>
            </a:r>
          </a:p>
          <a:p>
            <a:endParaRPr lang="cs-CZ" dirty="0"/>
          </a:p>
        </p:txBody>
      </p:sp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kterém roce bylo vydáno Obnovené zřízení zemské?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1648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1627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1637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1615</a:t>
            </a:r>
          </a:p>
          <a:p>
            <a:endParaRPr lang="cs-CZ" dirty="0"/>
          </a:p>
        </p:txBody>
      </p:sp>
    </p:spTree>
  </p:cSld>
  <p:clrMapOvr>
    <a:masterClrMapping/>
  </p:clrMapOvr>
  <p:transition advTm="45739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Autofit/>
          </a:bodyPr>
          <a:lstStyle/>
          <a:p>
            <a:r>
              <a:rPr lang="pt-BR" sz="4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kterém roce se uskutečnila III. pražská defenestrace?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1622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1630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1618</a:t>
            </a:r>
          </a:p>
          <a:p>
            <a:r>
              <a:rPr lang="pt-BR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1620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345898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simonak.eu/images/obrazky_ostatni_strany/h_k/6_21_4.jpg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www.lovecpokladu.cz/img/2008/viky/viky20080113firstmuster.jpg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725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509</Words>
  <Application>Microsoft Office PowerPoint</Application>
  <PresentationFormat>Předvádění na obrazovce (4:3)</PresentationFormat>
  <Paragraphs>77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VY_32_INOVACE_3_7_ KONTROLNÍ PĚTIMINUTOVKA Č. 3 Číslo projektu: CZ.1.07/1.4.00/21.1115</vt:lpstr>
      <vt:lpstr>ANOTACE:</vt:lpstr>
      <vt:lpstr>PĚTIMINUTOVKA č. 3/2011-2012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98</cp:revision>
  <dcterms:created xsi:type="dcterms:W3CDTF">2010-11-17T11:41:48Z</dcterms:created>
  <dcterms:modified xsi:type="dcterms:W3CDTF">2012-10-20T11:00:54Z</dcterms:modified>
</cp:coreProperties>
</file>