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B1396-333F-477E-8F49-612D1C8D9DB9}" type="datetimeFigureOut">
              <a:rPr lang="cs-CZ" smtClean="0"/>
              <a:t>20.10.2012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B7C323-32B2-4F9C-9D74-502D03A950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592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VY_32_INOVACE_4_7_ KONTROLNÍ PĚTIMINUTOVKA Č. 4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033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8802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4/2011-2012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5064402"/>
            <a:ext cx="2699792" cy="17526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28750"/>
            <a:ext cx="2381250" cy="3590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428748"/>
            <a:ext cx="2859838" cy="3590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OSVÍCENSTVÍ</a:t>
            </a:r>
            <a:r>
              <a:rPr lang="cs-CZ" sz="4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4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řídí se hlavně rozumem, logickým myšlením a vědeckými poznatky? </a:t>
            </a:r>
            <a:endParaRPr lang="cs-CZ" sz="46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4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ANO/NE)</a:t>
            </a:r>
            <a:endParaRPr lang="cs-CZ" dirty="0"/>
          </a:p>
        </p:txBody>
      </p:sp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OSVÍCENCI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věřili, že Bůh stvořil svět a řídí veškeré dění na světě? 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ANO/NE)</a:t>
            </a:r>
          </a:p>
        </p:txBody>
      </p:sp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REFORMY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měly vést ke snížení hospodářství, omezení kulturního a společenského rozkvětu? 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ANO/NE)</a:t>
            </a:r>
          </a:p>
        </p:txBody>
      </p:sp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ROBOTNÍ </a:t>
            </a:r>
            <a:r>
              <a:rPr lang="cs-CZ" sz="4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PATENT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zrušil úplně robotu? 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ANO/NE)</a:t>
            </a:r>
          </a:p>
        </p:txBody>
      </p:sp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Josefa II. došlo k </a:t>
            </a:r>
            <a:r>
              <a:rPr lang="cs-CZ" sz="4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zavedení příjmení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k </a:t>
            </a:r>
            <a:r>
              <a:rPr lang="cs-CZ" sz="4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očíslování domů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ANO/NE)</a:t>
            </a:r>
          </a:p>
        </p:txBody>
      </p:sp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6.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pt-BR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7544" y="1844824"/>
            <a:ext cx="820891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Marie 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Terezie nechala vybudovat vojenské pevnosti </a:t>
            </a:r>
            <a:r>
              <a:rPr lang="cs-CZ" sz="4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TEREZÍNEK, JOSEFÍK A LEOPOLDÍK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ANO/NE)</a:t>
            </a:r>
          </a:p>
        </p:txBody>
      </p:sp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TOLERANČNÍ </a:t>
            </a:r>
            <a:r>
              <a:rPr lang="cs-CZ" sz="4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PATENT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zrovnoprávnil postavení věřících a nevěřících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ANO/NE)</a:t>
            </a:r>
          </a:p>
        </p:txBody>
      </p:sp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PATENT </a:t>
            </a:r>
            <a:r>
              <a:rPr lang="cs-CZ" sz="4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ZRUŠENÍ NEVOLNICTVÍ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vydala Marie Terezie v roce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1781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(ANO/NE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</a:t>
            </a:r>
            <a:r>
              <a:rPr lang="cs-CZ" sz="4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povstání sedláků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roce </a:t>
            </a:r>
            <a:r>
              <a:rPr lang="cs-CZ" sz="4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1775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došlo k </a:t>
            </a:r>
            <a:r>
              <a:rPr lang="cs-CZ" sz="4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bitvě u Chlumce nad Cidlinou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poražen, vojsko nebo sedláci?</a:t>
            </a:r>
          </a:p>
        </p:txBody>
      </p:sp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BANKOCETLE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nový druh habsburské mince? 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ANO/NE)</a:t>
            </a:r>
          </a:p>
        </p:txBody>
      </p:sp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9553946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upload.wikimedia.org/wikipedia/commons/thumb/4/41/Maria_Theresia11.jpg/250px-Maria_Theresia11.jpg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simonak.eu/images/obrazky_ostatni_strany/h_k/10_13.jpg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276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385</Words>
  <Application>Microsoft Office PowerPoint</Application>
  <PresentationFormat>Předvádění na obrazovce (4:3)</PresentationFormat>
  <Paragraphs>48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VY_32_INOVACE_4_7_ KONTROLNÍ PĚTIMINUTOVKA Č. 4 Číslo projektu: CZ.1.07/1.4.00/21.1115</vt:lpstr>
      <vt:lpstr>ANOTACE:</vt:lpstr>
      <vt:lpstr>PĚTIMINUTOVKA č. 4/2011-2012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104</cp:revision>
  <dcterms:created xsi:type="dcterms:W3CDTF">2010-11-17T11:41:48Z</dcterms:created>
  <dcterms:modified xsi:type="dcterms:W3CDTF">2012-10-20T11:16:01Z</dcterms:modified>
</cp:coreProperties>
</file>