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8" r:id="rId2"/>
    <p:sldId id="269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6F209A-2B70-4A3E-B0A4-6BE249B2D41D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1D37A-1C3F-41C4-84AC-F00B2CAD4F2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4335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VY_32_INOVACE_6_7_ KONTROLNÍ PĚTIMINUTOVKA Č. 6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PĚTIMINUTOVKA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výkladu UČEBNÍ LÁTKY DLE ŠVP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139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Kontrolní pětiminutovky k výkladové látce.</a:t>
            </a:r>
          </a:p>
          <a:p>
            <a:r>
              <a:rPr lang="cs-CZ" dirty="0" smtClean="0"/>
              <a:t>Slouží k ověřování znalostí probraného učiva.</a:t>
            </a:r>
          </a:p>
          <a:p>
            <a:r>
              <a:rPr lang="cs-CZ" dirty="0" smtClean="0"/>
              <a:t>Na některé otázky žáci odpovídají celou větou, na některé odpovídají jednoslovně nebo pouze pojmem či osobností, na některých určují pravdivost či nepravdivost tvrzení nebo poznávají obrázky.</a:t>
            </a:r>
          </a:p>
          <a:p>
            <a:r>
              <a:rPr lang="cs-CZ" dirty="0" smtClean="0"/>
              <a:t>Prezentace je automaticky nastavena časováním tak, že snímek je na tabuli 45 sekund a pak se objeví další snímek.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187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516" y="0"/>
            <a:ext cx="9170516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6</a:t>
            </a:r>
            <a:endParaRPr lang="cs-CZ" sz="6600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5105400"/>
            <a:ext cx="6400800" cy="1752600"/>
          </a:xfrm>
        </p:spPr>
        <p:txBody>
          <a:bodyPr/>
          <a:lstStyle/>
          <a:p>
            <a:r>
              <a:rPr lang="cs-CZ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Osmý ročník </a:t>
            </a:r>
            <a:endParaRPr lang="cs-CZ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42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Baroko se zrodilo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konci 16. století v Itálii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754" y="2276872"/>
            <a:ext cx="4755245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24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je to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RYCHTÁŘ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význam = 1 slovo)</a:t>
            </a:r>
          </a:p>
          <a:p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12776"/>
            <a:ext cx="2448272" cy="5217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32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Oblíbený pokrm baroka je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bageta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rohlík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r>
              <a:rPr lang="cs-CZ" dirty="0"/>
              <a:t> 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2191" y="1022598"/>
            <a:ext cx="41243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43" y="3861048"/>
            <a:ext cx="4459173" cy="2969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04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jsou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KONŠELÉ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význam = 1 slovo)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594" y="1628800"/>
            <a:ext cx="410553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32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době baroka vznikaly </a:t>
            </a:r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 profesionální hudební kapely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ANO/NE)</a:t>
            </a:r>
          </a:p>
        </p:txBody>
      </p:sp>
    </p:spTree>
  </p:cSld>
  <p:clrMapOvr>
    <a:masterClrMapping/>
  </p:clrMapOvr>
  <p:transition advTm="30311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 algn="ctr"/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</a:t>
            </a:r>
            <a:r>
              <a:rPr lang="cs-CZ" sz="5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KONSTITUCE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význam = 1 slovo)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800"/>
            <a:ext cx="3029297" cy="454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155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 algn="ctr"/>
            <a:r>
              <a:rPr lang="cs-CZ" sz="6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 Sebastian Bach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barokní malíř</a:t>
            </a: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lvl="0"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ANO/NE)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28799"/>
            <a:ext cx="3454524" cy="4551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404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 algn="ctr"/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se stavěly </a:t>
            </a:r>
            <a:r>
              <a:rPr lang="cs-CZ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MOROVÉ SLOUPY</a:t>
            </a: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vysvětli)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71670"/>
            <a:ext cx="3852075" cy="5774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389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lvl="0" algn="ctr"/>
            <a:r>
              <a:rPr lang="cs-CZ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ÁMOS KOMENSKÝ</a:t>
            </a: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nazýván jako </a:t>
            </a:r>
            <a:r>
              <a:rPr lang="cs-CZ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profesor národů</a:t>
            </a: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</a:t>
            </a:r>
            <a:endParaRPr lang="cs-CZ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cs-CZ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ANO/NE)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9854" y="1609724"/>
            <a:ext cx="4107984" cy="4483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62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 algn="ctr"/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alespoň dvě </a:t>
            </a:r>
            <a:r>
              <a:rPr lang="cs-CZ" sz="5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klášterecké barokní stavby</a:t>
            </a:r>
            <a:r>
              <a:rPr lang="cs-CZ" sz="5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563" y="1772816"/>
            <a:ext cx="3994515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30217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0153486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www.blazre.estranky.cz/img/picture/46/baroko.jpg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http://leccos.com/pics/pic/baroko-_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ukazka.jpg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historie.osek.cz/sites/default/files/images/rycht%C3%A1%C5%99.JPG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www.kylejarrard.com/wp-content/uploads/2010/03/baguette1.jpg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www.penam.cz/cs/nase-vyrobky/pecivo-bezne/rohlik-43-g-33254/rohlik-43-g-33254.jpg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programy.mb-net.cz/mb-pravek-novovek/media/jakzili/JS1203008-1.jpg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icv.vlada.cz/assets/tema/Vyhlaseni-ustavnosti.jpg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www.englishwordplay.com/images/bach2.jpg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www.muklasterec.cz/obrazek.php?url=img/01mesto/pamatky/sloup/sloup_0003.jpg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media.televize.cz/article/xktnan2ei7yp.jpg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upload.wikimedia.org/wikipedia/commons/8/85/Kno_znak.gif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09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360</Words>
  <Application>Microsoft Office PowerPoint</Application>
  <PresentationFormat>Předvádění na obrazovce (4:3)</PresentationFormat>
  <Paragraphs>62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Název školy: ZŠ Klášterec nad Ohří, Krátká 676 Autor: Bc. Michael RADIMERSKÝ Název materiálu: VY_32_INOVACE_6_7_ KONTROLNÍ PĚTIMINUTOVKA Č. 6 Číslo projektu: CZ.1.07/1.4.00/21.1115</vt:lpstr>
      <vt:lpstr>ANOTACE:</vt:lpstr>
      <vt:lpstr>PĚTIMINUTOVKA č. 6</vt:lpstr>
      <vt:lpstr>1.</vt:lpstr>
      <vt:lpstr>2.</vt:lpstr>
      <vt:lpstr>3.</vt:lpstr>
      <vt:lpstr>4.</vt:lpstr>
      <vt:lpstr>5.</vt:lpstr>
      <vt:lpstr>6.</vt:lpstr>
      <vt:lpstr>7.</vt:lpstr>
      <vt:lpstr>8.</vt:lpstr>
      <vt:lpstr>9. </vt:lpstr>
      <vt:lpstr>10.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5</dc:title>
  <dc:creator>MSI</dc:creator>
  <cp:lastModifiedBy>Bc. Michael RADIMERSKÝ</cp:lastModifiedBy>
  <cp:revision>47</cp:revision>
  <dcterms:created xsi:type="dcterms:W3CDTF">2010-11-17T11:41:48Z</dcterms:created>
  <dcterms:modified xsi:type="dcterms:W3CDTF">2012-10-20T12:06:44Z</dcterms:modified>
</cp:coreProperties>
</file>