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E53BAD-8095-49DB-B61C-A56FB8CAEC7F}" type="datetimeFigureOut">
              <a:rPr lang="cs-CZ" smtClean="0"/>
              <a:t>20.10.2012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F2A918-A1FE-4F75-B596-B00082520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386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VY_32_INOVACE_7_7_ KONTROLNÍ PĚTIMINUTOVKA Č. 7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6956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633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7</a:t>
            </a:r>
            <a:endParaRPr lang="cs-CZ" sz="66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105400"/>
            <a:ext cx="6400800" cy="1752600"/>
          </a:xfrm>
        </p:spPr>
        <p:txBody>
          <a:bodyPr/>
          <a:lstStyle/>
          <a:p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1042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4800" dirty="0"/>
              <a:t>Směr, který vznikl v polovině 18. století,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řídí hlavně rozumem, logickým myšlením a vědeckými poznatky</a:t>
            </a:r>
            <a:r>
              <a:rPr lang="cs-CZ" sz="4800" dirty="0"/>
              <a:t>. Jak se nazývá (1 slovo)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advTm="30249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Jak se nazývá způsob vlády,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se panovník snaží reformami měnit život lidí a země k lepšímu</a:t>
            </a:r>
            <a:r>
              <a:rPr lang="cs-CZ" sz="4800" dirty="0"/>
              <a:t>? (2 slova)</a:t>
            </a:r>
          </a:p>
        </p:txBody>
      </p:sp>
    </p:spTree>
  </p:cSld>
  <p:clrMapOvr>
    <a:masterClrMapping/>
  </p:clrMapOvr>
  <p:transition advTm="3032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Listina mající platnost zákona</a:t>
            </a:r>
            <a:r>
              <a:rPr lang="cs-CZ" sz="4800" dirty="0"/>
              <a:t> se nazývá? </a:t>
            </a:r>
            <a:r>
              <a:rPr lang="cs-CZ" sz="4800" dirty="0" smtClean="0"/>
              <a:t>       (</a:t>
            </a:r>
            <a:r>
              <a:rPr lang="cs-CZ" sz="4800" dirty="0"/>
              <a:t>1 slovo)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052736"/>
            <a:ext cx="3888482" cy="5493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046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7200" dirty="0"/>
              <a:t>Kdo je na obrázku? 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84062" y="1646604"/>
            <a:ext cx="3876769" cy="52113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30327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Co jsou to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BANKOCETLE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980728"/>
            <a:ext cx="2771800" cy="5871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311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kterém roce byla zavedena povinná školní docházka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A) 1772</a:t>
            </a:r>
          </a:p>
          <a:p>
            <a:r>
              <a:rPr lang="cs-CZ" dirty="0" smtClean="0"/>
              <a:t>B) 1774</a:t>
            </a:r>
          </a:p>
          <a:p>
            <a:r>
              <a:rPr lang="cs-CZ" dirty="0" smtClean="0"/>
              <a:t>C) 1776</a:t>
            </a:r>
          </a:p>
          <a:p>
            <a:endParaRPr lang="cs-CZ" dirty="0"/>
          </a:p>
          <a:p>
            <a:r>
              <a:rPr lang="cs-CZ" dirty="0" smtClean="0"/>
              <a:t>Příslušný rok zapiš do řádku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844824"/>
            <a:ext cx="4860032" cy="3645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155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jakém místě byli v roce 1775 poraženi sedláci</a:t>
            </a:r>
            <a:r>
              <a:rPr lang="cs-CZ" sz="3600" dirty="0" smtClean="0"/>
              <a:t>, kteří se vzbouřili proti robotě, hladu a hladomoru. Napiš název místa.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0785" y="2057400"/>
            <a:ext cx="4573215" cy="3027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404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 smtClean="0"/>
              <a:t>Toleranční patent, který byl vyhlášen v roce 1781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zrovnoprávnil postavení katolíků s protestanty (evangelíky)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ANO nebo NE</a:t>
            </a:r>
            <a:endParaRPr lang="cs-CZ" sz="3200" dirty="0"/>
          </a:p>
        </p:txBody>
      </p:sp>
      <p:pic>
        <p:nvPicPr>
          <p:cNvPr id="5" name="Zástupný symbol pro obsah 4" descr="Toleranzpatent_00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97500" y="1631856"/>
            <a:ext cx="3746500" cy="5226144"/>
          </a:xfrm>
        </p:spPr>
      </p:pic>
    </p:spTree>
  </p:cSld>
  <p:clrMapOvr>
    <a:masterClrMapping/>
  </p:clrMapOvr>
  <p:transition advTm="30389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Patent o zrušení nevolnictví vyhlásil,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se poddaní v našich zemích mohli svobodně, bez povolení vrchnosti, stěhovat, uzavírat manželství a dávat děti na vyučení se řemeslu a na studia</a:t>
            </a:r>
            <a:r>
              <a:rPr lang="cs-CZ" dirty="0" smtClean="0"/>
              <a:t>.</a:t>
            </a:r>
          </a:p>
          <a:p>
            <a:r>
              <a:rPr lang="cs-CZ" dirty="0" smtClean="0"/>
              <a:t>ANO nebo NE </a:t>
            </a:r>
            <a:endParaRPr lang="cs-CZ" dirty="0"/>
          </a:p>
        </p:txBody>
      </p:sp>
      <p:pic>
        <p:nvPicPr>
          <p:cNvPr id="6" name="Zástupný symbol pro obsah 5" descr="Titulní_list_Patentu_o_zrušení_nevolnictví_z_16_listopadu_1781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86863" y="1343003"/>
            <a:ext cx="3633609" cy="5553551"/>
          </a:xfrm>
        </p:spPr>
      </p:pic>
    </p:spTree>
  </p:cSld>
  <p:clrMapOvr>
    <a:masterClrMapping/>
  </p:clrMapOvr>
  <p:transition advTm="30623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Kdo je na obrázku?</a:t>
            </a:r>
            <a:endParaRPr lang="cs-CZ" sz="7200" dirty="0"/>
          </a:p>
        </p:txBody>
      </p:sp>
      <p:pic>
        <p:nvPicPr>
          <p:cNvPr id="5" name="Zástupný symbol pro obsah 4" descr="císař Josef II (1765-1790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67311" y="1313232"/>
            <a:ext cx="3976689" cy="5544767"/>
          </a:xfrm>
        </p:spPr>
      </p:pic>
    </p:spTree>
  </p:cSld>
  <p:clrMapOvr>
    <a:masterClrMapping/>
  </p:clrMapOvr>
  <p:transition advTm="30217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8183771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http://leccos.com/pics/pic/rakousko-uhersko-_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mapa_1867.jpg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simonak.eu/images/obrazky_ostatni_strany/h_k/10_13_2.jpg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http://upload.wikimedia.org/wikipedia/commons/thumb/3/3e/Kaiserin_Maria_Theresia_(HRR).jpg/220px-Kaiserin_Maria_Theresia_(HRR).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upload.wikimedia.org/wikipedia/commons/thumb/f/f1/Bancozettel_1762.jpg/220px-Bancozettel_1762.jpg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img10.rajce.idnes.cz/d1001/2/2931/2931262_7afdf138e9c7183b24329d869488efe4/images/stara-skola.jpg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www.lovecpokladu.cz/img/2008/viky/viky20080304-4.jpg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upload.wikimedia.org/wikipedia/commons/c/cb/Toleranzpatent_001.jpg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upload.wikimedia.org/wikipedia/commons/6/6f/Tituln%C3%AD_list_Patentu_o_zru%C5%A1en%C3%AD_nevolnictv%C3%AD_z_16_listopadu_1781.gif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http://www.jersin.info/images/c%C3%ADsa%C5%99%20Josef%20II%20(1765-1790).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592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430</Words>
  <Application>Microsoft Office PowerPoint</Application>
  <PresentationFormat>Předvádění na obrazovce (4:3)</PresentationFormat>
  <Paragraphs>57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VY_32_INOVACE_7_7_ KONTROLNÍ PĚTIMINUTOVKA Č. 7 Číslo projektu: CZ.1.07/1.4.00/21.1115</vt:lpstr>
      <vt:lpstr>ANOTACE:</vt:lpstr>
      <vt:lpstr>PĚTIMINUTOVKA č. 7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35</cp:revision>
  <dcterms:created xsi:type="dcterms:W3CDTF">2010-11-17T11:41:48Z</dcterms:created>
  <dcterms:modified xsi:type="dcterms:W3CDTF">2012-10-20T15:27:57Z</dcterms:modified>
</cp:coreProperties>
</file>