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2B2854-CBC1-496F-A300-FBD44939B854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14FD4-075E-48F9-A9AE-C298DA5EAE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74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VY_32_INOVACE_8_7_ KONTROLNÍ PĚTIMINUTOVKA Č. 8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0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541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1525" y="2419350"/>
            <a:ext cx="4562475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760"/>
            <a:ext cx="4572000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8</a:t>
            </a:r>
            <a:endParaRPr lang="cs-CZ" sz="6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800" dirty="0" smtClean="0"/>
              <a:t>Podle názoru osvícenců je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zbraní proti pověrám a nevědomosti vzdělanost. Lidský rozum by měl být „osvícen vědomostmi“</a:t>
            </a:r>
            <a:r>
              <a:rPr lang="cs-CZ" sz="4800" dirty="0" smtClean="0"/>
              <a:t> .</a:t>
            </a:r>
          </a:p>
          <a:p>
            <a:pPr lvl="0"/>
            <a:r>
              <a:rPr lang="cs-CZ" sz="4800" dirty="0" smtClean="0"/>
              <a:t>(ANO/NE)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Jak se nazývá způsob vlády,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se panovník snaží reformami měnit život lidí a země k lepšímu</a:t>
            </a:r>
            <a:r>
              <a:rPr lang="cs-CZ" sz="4800" dirty="0"/>
              <a:t>? (2 slova)</a:t>
            </a:r>
          </a:p>
        </p:txBody>
      </p:sp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Osvícenský absolutismus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našel uplatnění v Habsburské monarchii, Francii, Prusku a Rusku.</a:t>
            </a:r>
          </a:p>
          <a:p>
            <a:r>
              <a:rPr lang="cs-CZ" sz="4800" dirty="0" smtClean="0"/>
              <a:t>(ANO/NE)</a:t>
            </a:r>
            <a:endParaRPr lang="cs-CZ" sz="4800" dirty="0"/>
          </a:p>
        </p:txBody>
      </p:sp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Reformy měly v těchto státech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vést k hospodářskému, společenskému i kulturnímu rozvoji?</a:t>
            </a:r>
          </a:p>
          <a:p>
            <a:r>
              <a:rPr lang="cs-CZ" sz="4800" dirty="0" smtClean="0"/>
              <a:t>(ANO/NE)</a:t>
            </a:r>
            <a:endParaRPr lang="cs-CZ" sz="4800" dirty="0"/>
          </a:p>
        </p:txBody>
      </p:sp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914400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67544" y="4077072"/>
            <a:ext cx="8291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 koho se jedná,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</a:t>
            </a:r>
            <a:r>
              <a:rPr lang="cs-CZ" sz="4000" dirty="0" smtClean="0"/>
              <a:t>. (2 slova)</a:t>
            </a:r>
            <a:endParaRPr lang="cs-CZ" sz="4000" dirty="0"/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kterém roce byla zavedena povinná školní docházka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A) 1770</a:t>
            </a:r>
          </a:p>
          <a:p>
            <a:r>
              <a:rPr lang="cs-CZ" dirty="0" smtClean="0"/>
              <a:t>B) 1772</a:t>
            </a:r>
          </a:p>
          <a:p>
            <a:r>
              <a:rPr lang="cs-CZ" dirty="0" smtClean="0"/>
              <a:t>C) 1774</a:t>
            </a:r>
          </a:p>
          <a:p>
            <a:endParaRPr lang="cs-CZ" dirty="0"/>
          </a:p>
          <a:p>
            <a:r>
              <a:rPr lang="cs-CZ" dirty="0" smtClean="0"/>
              <a:t>Příslušný rok zapiš do řádku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130" y="2348880"/>
            <a:ext cx="4092698" cy="2721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9144000" cy="999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67544" y="4077072"/>
            <a:ext cx="8291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 koho se jedná,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</a:t>
            </a:r>
            <a:r>
              <a:rPr lang="cs-CZ" sz="4000" dirty="0" smtClean="0"/>
              <a:t>. (2 slova)</a:t>
            </a:r>
            <a:endParaRPr lang="cs-CZ" sz="4000" dirty="0"/>
          </a:p>
        </p:txBody>
      </p:sp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Ve kterém roce byl vydán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TOLERANČNÍ PATENT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(rok)</a:t>
            </a:r>
            <a:endParaRPr lang="cs-CZ" sz="4400" dirty="0"/>
          </a:p>
        </p:txBody>
      </p:sp>
      <p:pic>
        <p:nvPicPr>
          <p:cNvPr id="5" name="Zástupný symbol pro obsah 4" descr="Toleranzpatent_0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631856"/>
            <a:ext cx="3746500" cy="5226144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Ve kterém roce byl vydán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PATENT O ZRUŠENÍ NEVOLNICTVÍ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(rok)</a:t>
            </a:r>
            <a:endParaRPr lang="cs-CZ" sz="4400" dirty="0"/>
          </a:p>
        </p:txBody>
      </p:sp>
      <p:pic>
        <p:nvPicPr>
          <p:cNvPr id="6" name="Zástupný symbol pro obsah 5" descr="Titulní_list_Patentu_o_zrušení_nevolnictví_z_16_listopadu_178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86863" y="1343003"/>
            <a:ext cx="3633609" cy="5553551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Za Marie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Terezie bylo zavedeno příjmení u lidí</a:t>
            </a:r>
            <a:r>
              <a:rPr lang="cs-CZ" sz="4800" dirty="0" smtClean="0"/>
              <a:t> 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došlo k prvnímu očíslování domů</a:t>
            </a:r>
            <a:r>
              <a:rPr lang="cs-CZ" sz="4800" dirty="0" smtClean="0"/>
              <a:t> (neboli číslo popisné)?</a:t>
            </a:r>
          </a:p>
          <a:p>
            <a:r>
              <a:rPr lang="cs-CZ" sz="4800" dirty="0" smtClean="0"/>
              <a:t>(ANO/NE)</a:t>
            </a:r>
            <a:endParaRPr lang="cs-CZ" sz="4800" dirty="0"/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24623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http://upload.wikimedia.org/wikipedia/commons/thumb/3/3e/Kaiserin_Maria_Theresia_(HRR).jpg/220px-Kaiserin_Maria_Theresia_(HRR).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www.digital-guide.cz/media/thumbs/digital_guide/selekce_realie/vyznamne_osobnosti/panovnici-a-politici/josef_II/josef-ii-2_jpg_340x267_q85.jpg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www.kozlovice.cz/img/turisti/2-4-Fojtstvi-stara-skola.jpg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http://upload.wikimedia.org/wikipedia/commons/c/cb/Toleranzpatent_001.jpg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http://upload.wikimedia.org/wikipedia/commons/6/6f/Tituln%C3%AD_list_Patentu_o_zru%C5%A1en%C3%AD_nevolnictv%C3%AD_z_16_listopadu_1781.gif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92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431</Words>
  <Application>Microsoft Office PowerPoint</Application>
  <PresentationFormat>Předvádění na obrazovce (4:3)</PresentationFormat>
  <Paragraphs>53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VY_32_INOVACE_8_7_ KONTROLNÍ PĚTIMINUTOVKA Č. 8 Číslo projektu: CZ.1.07/1.4.00/21.1115</vt:lpstr>
      <vt:lpstr>ANOTACE:</vt:lpstr>
      <vt:lpstr>PĚTIMINUTOVKA č. 8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37</cp:revision>
  <dcterms:created xsi:type="dcterms:W3CDTF">2010-11-17T11:41:48Z</dcterms:created>
  <dcterms:modified xsi:type="dcterms:W3CDTF">2012-10-20T15:44:58Z</dcterms:modified>
</cp:coreProperties>
</file>