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B42EA7-EA02-4123-BEEF-A0323F6A9037}" type="datetimeFigureOut">
              <a:rPr lang="cs-CZ" smtClean="0"/>
              <a:t>20.10.2012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5D54D-4AE7-4B67-9C94-DA097BB35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157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VY_32_INOVACE_9_7_ KONTROLNÍ PĚTIMINUTOVKA Č. 9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820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7192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9" y="0"/>
            <a:ext cx="911590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9</a:t>
            </a:r>
            <a:endParaRPr lang="cs-CZ" sz="6600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800" dirty="0" smtClean="0"/>
              <a:t>Americký kontinent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objevil v roce 1492 Kryštof Kolumbus</a:t>
            </a:r>
            <a:r>
              <a:rPr lang="cs-CZ" sz="4800" dirty="0" smtClean="0"/>
              <a:t>?</a:t>
            </a:r>
          </a:p>
          <a:p>
            <a:pPr lvl="0"/>
            <a:r>
              <a:rPr lang="cs-CZ" sz="4800" dirty="0" smtClean="0"/>
              <a:t>(ANO/NE)</a:t>
            </a:r>
            <a:endParaRPr lang="cs-CZ" sz="4800" dirty="0"/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doutniky_dominicana_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526366"/>
            <a:ext cx="3816424" cy="4745087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Původními obyvateli severoamerického kontinentu byli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černoši</a:t>
            </a:r>
            <a:r>
              <a:rPr lang="cs-CZ" sz="36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720" y="2070332"/>
            <a:ext cx="4191000" cy="324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800" dirty="0" smtClean="0"/>
              <a:t>Loď, na které v roce 1621 dopluli kolonisté do Severní Ameriky se jmenovala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MAY FLOWER</a:t>
            </a:r>
            <a:r>
              <a:rPr lang="cs-CZ" sz="4800" dirty="0" smtClean="0"/>
              <a:t>?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dirty="0" smtClean="0"/>
              <a:t>(ANO/NE)</a:t>
            </a:r>
            <a:endParaRPr lang="cs-CZ" sz="4800" dirty="0"/>
          </a:p>
        </p:txBody>
      </p:sp>
      <p:pic>
        <p:nvPicPr>
          <p:cNvPr id="5" name="Zástupný symbol pro obsah 4" descr="mayflow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81562" y="1720056"/>
            <a:ext cx="3571875" cy="4286250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 DÍKŮVZDÁNÍ </a:t>
            </a:r>
            <a:r>
              <a:rPr lang="cs-CZ" sz="4800" dirty="0" smtClean="0"/>
              <a:t>Američané slaví na počest vyhlášení nezávislosti USA?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dirty="0" smtClean="0"/>
              <a:t>(ANO/NE)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142" y="2110908"/>
            <a:ext cx="4826858" cy="3046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kterým státem</a:t>
            </a:r>
            <a:r>
              <a:rPr lang="cs-CZ" sz="3600" dirty="0" smtClean="0"/>
              <a:t> Anglie soupeřila o území Severní Ameriky a dokonce s ním vedla sedmiletou válku?</a:t>
            </a:r>
          </a:p>
          <a:p>
            <a:r>
              <a:rPr lang="cs-CZ" sz="3600" dirty="0" smtClean="0"/>
              <a:t>1 slovo</a:t>
            </a:r>
            <a:endParaRPr lang="cs-CZ" sz="3600" dirty="0"/>
          </a:p>
        </p:txBody>
      </p:sp>
      <p:pic>
        <p:nvPicPr>
          <p:cNvPr id="9" name="Zástupný symbol pro obsah 8" descr="270px-North_America_satellite_orthographic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7" y="1682306"/>
            <a:ext cx="4293105" cy="4627014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východním pobřeží Severní Ameriky vzniklo 11 osad</a:t>
            </a:r>
            <a:r>
              <a:rPr lang="cs-CZ" sz="3600" dirty="0" smtClean="0"/>
              <a:t>, tvořených anglickými kolonisty?</a:t>
            </a:r>
          </a:p>
          <a:p>
            <a:r>
              <a:rPr lang="cs-CZ" sz="3600" dirty="0" smtClean="0"/>
              <a:t>ANO/NE</a:t>
            </a:r>
            <a:endParaRPr lang="cs-CZ" sz="3600" dirty="0"/>
          </a:p>
        </p:txBody>
      </p:sp>
      <p:pic>
        <p:nvPicPr>
          <p:cNvPr id="7" name="Zástupný symbol pro obsah 6" descr="032161f8a5_14105127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59379" y="2276872"/>
            <a:ext cx="4610035" cy="3168352"/>
          </a:xfrm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BOSTONSKÉ PITÍ ČAJE </a:t>
            </a:r>
            <a:r>
              <a:rPr lang="cs-CZ" sz="3600" dirty="0" smtClean="0"/>
              <a:t>byla slavnost k úspěšně sklizni čaje, která proběhla v roce 1773?</a:t>
            </a:r>
          </a:p>
          <a:p>
            <a:r>
              <a:rPr lang="cs-CZ" sz="3600" dirty="0" smtClean="0"/>
              <a:t>ANO/NE</a:t>
            </a:r>
            <a:endParaRPr lang="cs-CZ" sz="3600" dirty="0"/>
          </a:p>
        </p:txBody>
      </p:sp>
      <p:pic>
        <p:nvPicPr>
          <p:cNvPr id="9" name="Zástupný symbol pro obsah 8" descr="Bostonské pití čaj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88119" y="2492896"/>
            <a:ext cx="4466499" cy="2808311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1776 byla v americkém městě NEW YORK </a:t>
            </a:r>
            <a:r>
              <a:rPr lang="cs-CZ" sz="4400" dirty="0" smtClean="0"/>
              <a:t>vyhlášena nezávislost anglických osad?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7" name="Zástupný symbol pro obsah 6" descr="deklarace-nezavislosti-declaration-of-independen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2062" y="1720056"/>
            <a:ext cx="3190875" cy="4286250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Spojené státy americké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vznikly v roce 1783 po ukončení války s Anglií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74589"/>
            <a:ext cx="4572000" cy="2860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 smtClean="0"/>
              <a:t>Prvním prezidentem USA se stal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BARACK OBAMA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5" name="Zástupný symbol pro obsah 4" descr="OBAMA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34719" y="1412776"/>
            <a:ext cx="3717729" cy="4713387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923035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www.skyscanner.net/sites/default/files/image_import/usa.flag.3.JPG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upload.wikimedia.org/wikipedia/commons/thumb/5/5d/Christopher_Columbus.PNG/225px-Christopher_Columbus.PNG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denikreferendum.cz/assets/pictures/10077/hp_main/aime_cesaire5.jpg?1294916421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theplantersforsyth.files.wordpress.com/2010/03/mayflower.jpg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www.filokartie.cz/images/clanky/image_321_06.jpg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www.nacesty.cz/data/content/img/atlas/map/severni-amerika.jpg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nd01.jxs.cz/827/979/032161f8a5_14105127_o2.jpg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www.cojeco.cz/attach/ilustrations/3bdf1730d76cc.jpg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upload.wikimedia.org/wikipedia/commons/thumb/0/07/Us_declaration_independence.jpg/200px-Us_declaration_independence.jpg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old.wallcoo.net/holiday/USA_Independence_Day_wallpaper_1440/images/USA_Independence_Day_wallpaper_4005.jpg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upload.wikimedia.org/wikipedia/commons/thumb/1/1f/BarackObama2005portrait.jpg/220px-BarackObama2005portrait.jpg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59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407</Words>
  <Application>Microsoft Office PowerPoint</Application>
  <PresentationFormat>Předvádění na obrazovce (4:3)</PresentationFormat>
  <Paragraphs>61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VY_32_INOVACE_9_7_ KONTROLNÍ PĚTIMINUTOVKA Č. 9 Číslo projektu: CZ.1.07/1.4.00/21.1115</vt:lpstr>
      <vt:lpstr>ANOTACE:</vt:lpstr>
      <vt:lpstr>PĚTIMINUTOVKA č. 9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60</cp:revision>
  <dcterms:created xsi:type="dcterms:W3CDTF">2010-11-17T11:41:48Z</dcterms:created>
  <dcterms:modified xsi:type="dcterms:W3CDTF">2012-10-20T16:22:54Z</dcterms:modified>
</cp:coreProperties>
</file>