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7" r:id="rId2"/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9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56D062-7468-424C-A6C2-832727D84699}" type="datetimeFigureOut">
              <a:rPr lang="cs-CZ" smtClean="0"/>
              <a:t>20.10.2012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E13A3D-598A-41B8-B7EB-8583C64526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6993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5700" y="7938"/>
            <a:ext cx="6832600" cy="19081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Bc. Michael RADIMERSKÝ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VY_32_INOVACE_10_7_ KONTROLNÍ PĚTIMINUTOVKA Č. 10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KONTROLNÍ PĚTIMINUTOVKA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ročník. K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výkladu UČEBNÍ LÁTKY DLE ŠVP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7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8875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Obrázek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631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Kontrolní pětiminutovky k výkladové látce.</a:t>
            </a:r>
          </a:p>
          <a:p>
            <a:r>
              <a:rPr lang="cs-CZ" dirty="0" smtClean="0"/>
              <a:t>Slouží k ověřování znalostí probraného učiva.</a:t>
            </a:r>
          </a:p>
          <a:p>
            <a:r>
              <a:rPr lang="cs-CZ" dirty="0" smtClean="0"/>
              <a:t>Na některé otázky žáci odpovídají celou větou, na některé odpovídají jednoslovně nebo pouze pojmem či osobností, na některých určují pravdivost či nepravdivost tvrzení nebo poznávají obrázky.</a:t>
            </a:r>
          </a:p>
          <a:p>
            <a:r>
              <a:rPr lang="cs-CZ" dirty="0" smtClean="0"/>
              <a:t>Prezentace je automaticky nastavena časováním tak, že snímek je na tabuli 45 sekund a pak se objeví další snímek.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77339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66" y="15488"/>
            <a:ext cx="9129433" cy="6842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66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PĚTIMINUTOVKA č. 10</a:t>
            </a:r>
            <a:endParaRPr lang="cs-CZ" sz="66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5105400"/>
            <a:ext cx="6400800" cy="1752600"/>
          </a:xfrm>
        </p:spPr>
        <p:txBody>
          <a:bodyPr/>
          <a:lstStyle/>
          <a:p>
            <a:r>
              <a:rPr lang="cs-CZ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Osmý ročník </a:t>
            </a:r>
            <a:endParaRPr lang="cs-CZ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663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Američtí INDIÁNI </a:t>
            </a:r>
            <a:r>
              <a:rPr lang="cs-CZ" sz="4800" dirty="0" smtClean="0"/>
              <a:t>se jmenují indiáni kvůli tomu, že si Kryštof Kolumbus myslel, </a:t>
            </a:r>
            <a:r>
              <a:rPr lang="cs-CZ" sz="4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že doplul do INDIE</a:t>
            </a:r>
            <a:r>
              <a:rPr lang="cs-CZ" sz="4800" dirty="0" smtClean="0"/>
              <a:t>?</a:t>
            </a:r>
          </a:p>
          <a:p>
            <a:pPr lvl="0"/>
            <a:r>
              <a:rPr lang="cs-CZ" sz="4800" dirty="0" smtClean="0"/>
              <a:t>(ANO/NE)</a:t>
            </a:r>
            <a:endParaRPr lang="cs-CZ" sz="4800" dirty="0"/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0489" y="1772816"/>
            <a:ext cx="4714592" cy="3690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739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Odkud se vzali v </a:t>
            </a:r>
            <a:r>
              <a:rPr lang="cs-CZ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Americe černoši</a:t>
            </a:r>
            <a:r>
              <a:rPr lang="cs-CZ" sz="3600" dirty="0" smtClean="0"/>
              <a:t> a proč?</a:t>
            </a:r>
          </a:p>
          <a:p>
            <a:pPr>
              <a:buNone/>
            </a:pPr>
            <a:endParaRPr lang="cs-CZ" sz="4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214" y="1628800"/>
            <a:ext cx="4063818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786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Letadlová loď</a:t>
            </a:r>
            <a:r>
              <a:rPr lang="cs-CZ" sz="4800" dirty="0" smtClean="0"/>
              <a:t>, na které v roce 1621 dopluli kolonisté do Severní Ameriky se jmenovala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MAY FLOWER</a:t>
            </a:r>
            <a:r>
              <a:rPr lang="cs-CZ" sz="4800" dirty="0" smtClean="0"/>
              <a:t>?</a:t>
            </a:r>
            <a:endParaRPr lang="cs-CZ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800" dirty="0" smtClean="0"/>
              <a:t>(ANO/NE)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270" y="1628800"/>
            <a:ext cx="4232276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661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 DÍKŮVZDÁNÍ </a:t>
            </a:r>
            <a:r>
              <a:rPr lang="cs-CZ" sz="4800" dirty="0" smtClean="0"/>
              <a:t>Američané slaví kvůli pomoci od Indiánů a na oslavu první sklizně?</a:t>
            </a:r>
            <a:endParaRPr lang="cs-CZ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800" dirty="0" smtClean="0"/>
              <a:t>(ANO/NE)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7474" y="2492896"/>
            <a:ext cx="4736526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443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Francie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 porážce od Anglie se spokojila s územím severu Severní Ameriky.</a:t>
            </a: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Jaký dnešní stát se na tomto území rozkládá?</a:t>
            </a:r>
            <a:endParaRPr lang="cs-CZ" sz="3200" dirty="0" smtClean="0"/>
          </a:p>
          <a:p>
            <a:r>
              <a:rPr lang="cs-CZ" sz="3200" dirty="0" smtClean="0"/>
              <a:t>1 slovo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6486" y="1628800"/>
            <a:ext cx="4320480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755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východním pobřeží Severní Ameriky vzniklo 13 osad</a:t>
            </a:r>
            <a:r>
              <a:rPr lang="cs-CZ" sz="3600" dirty="0" smtClean="0"/>
              <a:t>, tvořených anglickými kolonisty?</a:t>
            </a:r>
          </a:p>
          <a:p>
            <a:r>
              <a:rPr lang="cs-CZ" sz="3600" dirty="0" smtClean="0"/>
              <a:t>ANO/NE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079" y="2276872"/>
            <a:ext cx="5020921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723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BOSTONSKÉ PITÍ ČAJE </a:t>
            </a:r>
            <a:r>
              <a:rPr lang="cs-CZ" sz="3600" dirty="0" smtClean="0"/>
              <a:t>byla událost z roku 1773, při níž kolonisté naházeli dovezený anglický čaj na protest proti clu do moře? </a:t>
            </a:r>
          </a:p>
          <a:p>
            <a:r>
              <a:rPr lang="cs-CZ" sz="3600" dirty="0" smtClean="0"/>
              <a:t>ANO/NE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1282" y="2348880"/>
            <a:ext cx="4671739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568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8.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roce 1776 byla v americkém městě </a:t>
            </a:r>
            <a:r>
              <a:rPr lang="cs-CZ" sz="4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Filadelfii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400" dirty="0" smtClean="0"/>
              <a:t>vyhlášena nezávislost anglických osad?</a:t>
            </a:r>
          </a:p>
          <a:p>
            <a:r>
              <a:rPr lang="cs-CZ" sz="4400" dirty="0" smtClean="0"/>
              <a:t>ANO/NE</a:t>
            </a:r>
            <a:endParaRPr lang="cs-CZ" sz="4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659" y="2023767"/>
            <a:ext cx="4977341" cy="3733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474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9.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4400" dirty="0" smtClean="0"/>
              <a:t>Spojené státy americké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vznikly v roce </a:t>
            </a:r>
            <a:r>
              <a:rPr lang="cs-CZ" sz="4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1776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 ukončení války s Anglií</a:t>
            </a:r>
            <a:r>
              <a:rPr lang="cs-CZ" sz="4400" dirty="0" smtClean="0"/>
              <a:t>?</a:t>
            </a:r>
          </a:p>
          <a:p>
            <a:r>
              <a:rPr lang="cs-CZ" sz="4400" dirty="0" smtClean="0"/>
              <a:t>ANO/NE</a:t>
            </a:r>
            <a:endParaRPr lang="cs-CZ" sz="4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2614" y="1988840"/>
            <a:ext cx="457954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739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10.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4800" dirty="0" smtClean="0"/>
              <a:t>Posledním prezidentem USA se stal </a:t>
            </a:r>
            <a:r>
              <a:rPr lang="cs-CZ" sz="4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BARACK OBAMA</a:t>
            </a:r>
            <a:r>
              <a:rPr lang="cs-CZ" sz="4800" dirty="0" smtClean="0"/>
              <a:t>?</a:t>
            </a:r>
          </a:p>
          <a:p>
            <a:r>
              <a:rPr lang="cs-CZ" sz="4800" dirty="0" smtClean="0"/>
              <a:t>ANO/NE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340768"/>
            <a:ext cx="3943722" cy="5243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412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cs-CZ" sz="2400" dirty="0" smtClean="0"/>
              <a:t>Obrázky jsou z </a:t>
            </a:r>
            <a:r>
              <a:rPr lang="cs-CZ" sz="2400" dirty="0" smtClean="0">
                <a:hlinkClick r:id="rId2"/>
              </a:rPr>
              <a:t>www.google.cz</a:t>
            </a:r>
            <a:r>
              <a:rPr lang="cs-CZ" sz="2400" dirty="0" smtClean="0"/>
              <a:t> a nepodléhají žádným autorským právům.</a:t>
            </a:r>
          </a:p>
          <a:p>
            <a:pPr eaLnBrk="1" hangingPunct="1">
              <a:defRPr/>
            </a:pPr>
            <a:r>
              <a:rPr lang="cs-CZ" sz="2400" dirty="0"/>
              <a:t>Není-li uvedeno jinak 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b="1" dirty="0" smtClean="0"/>
              <a:t>ČAPKA, František.</a:t>
            </a:r>
            <a:r>
              <a:rPr lang="cs-CZ" sz="2400" dirty="0" smtClean="0"/>
              <a:t>  </a:t>
            </a:r>
            <a:r>
              <a:rPr lang="cs-CZ" sz="2400" b="1" dirty="0" smtClean="0"/>
              <a:t>VYKOUPIL, Libor</a:t>
            </a:r>
            <a:r>
              <a:rPr lang="cs-CZ" sz="2400" dirty="0" smtClean="0"/>
              <a:t>. </a:t>
            </a:r>
            <a:r>
              <a:rPr lang="cs-CZ" sz="2400" b="1" i="1" dirty="0" smtClean="0"/>
              <a:t>Dějepis pro 8. ročník. NOVOVĚK</a:t>
            </a:r>
            <a:r>
              <a:rPr lang="cs-CZ" sz="2400" i="1" dirty="0" smtClean="0"/>
              <a:t>.</a:t>
            </a:r>
            <a:r>
              <a:rPr lang="cs-CZ" sz="2400" dirty="0" smtClean="0"/>
              <a:t> 1</a:t>
            </a:r>
            <a:r>
              <a:rPr lang="cs-CZ" sz="2400" dirty="0"/>
              <a:t>. vydání. </a:t>
            </a:r>
            <a:r>
              <a:rPr lang="cs-CZ" sz="2400" dirty="0" smtClean="0"/>
              <a:t>Nový Malín: Nová škola, s. </a:t>
            </a:r>
            <a:r>
              <a:rPr lang="cs-CZ" sz="2400" dirty="0"/>
              <a:t>r. o., </a:t>
            </a:r>
            <a:r>
              <a:rPr lang="cs-CZ" sz="2400" dirty="0" smtClean="0"/>
              <a:t>2009. </a:t>
            </a:r>
            <a:r>
              <a:rPr lang="cs-CZ" sz="2400" dirty="0"/>
              <a:t>učebnice </a:t>
            </a:r>
            <a:r>
              <a:rPr lang="cs-CZ" sz="2400" dirty="0" smtClean="0"/>
              <a:t>vytvořená v souladu s RVP ZV. </a:t>
            </a:r>
            <a:r>
              <a:rPr lang="cs-CZ" sz="2400" dirty="0"/>
              <a:t>ISBN </a:t>
            </a:r>
            <a:r>
              <a:rPr lang="cs-CZ" sz="2400" dirty="0" smtClean="0"/>
              <a:t>80-7289-100-6.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dirty="0" smtClean="0"/>
              <a:t>Učebnice je vybavena doložkou: „Schválilo MŠMT čj. 1657/2009-22 dne 26. ledna 2009 k zařazení do seznamu učebnic pro základní školy jako součást ucelené řady učebnic pro vzdělávací obor Dějepis s dobou platnosti šest let.</a:t>
            </a:r>
            <a:endParaRPr lang="cs-CZ" sz="2400" dirty="0"/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6057653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 PRO OBRÁZKY: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http://3.bp.blogspot.com/-NIL2-kegU9Q/Txb9veR6shI/AAAAAAAAGY4/pAqk5jDgXHU/s1600/US_flag_USA_flag_46b4e3ce7dbfb.gif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://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vera-tydlitatova.eblog.cz/wp-content/uploads/eblog.cz/vera-tydlitatova/columbus12.jpg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www.x-top.org/images/prikol/2009/08/05/4a799b59741f8.jpg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ed101.bu.edu/StudentDoc/current/ED101fa10/reillys/Images/mayflower.jpg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media.novinky.cz/452/294523-top_foto2-j2ikt.jpg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upload.wikimedia.org/wikipedia/commons/thumb/4/43/Location_North_America.svg/230px-Location_North_America.svg.png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img.cas.sk/img/4/bigArticle/593480_usa-den-nezavislosti-nezavislost-vyrocie-oslava-oslavy-ohnostroj-amerika.jpg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caje-necaje.svetu.cz/img/21203.jpg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ivn.us/the-frog-and-the-eagle/files/2012/08/are-the-declaration-of-independence-self-evident-truths-pro-life-47599.jpg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www.dearamericanhero.com/images/USA%20Flag.jpg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http://www.karikaturist.estranky.cz/img/mid/89/barack-obama---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karikatura.jpg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832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438</Words>
  <Application>Microsoft Office PowerPoint</Application>
  <PresentationFormat>Předvádění na obrazovce (4:3)</PresentationFormat>
  <Paragraphs>58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Název školy: ZŠ Klášterec nad Ohří, Krátká 676 Autor: Bc. Michael RADIMERSKÝ Název materiálu: VY_32_INOVACE_10_7_ KONTROLNÍ PĚTIMINUTOVKA Č. 10 Číslo projektu: CZ.1.07/1.4.00/21.1115</vt:lpstr>
      <vt:lpstr>ANOTACE:</vt:lpstr>
      <vt:lpstr>PĚTIMINUTOVKA č. 10</vt:lpstr>
      <vt:lpstr>1.</vt:lpstr>
      <vt:lpstr>2.</vt:lpstr>
      <vt:lpstr>3.</vt:lpstr>
      <vt:lpstr>4.</vt:lpstr>
      <vt:lpstr>5.</vt:lpstr>
      <vt:lpstr>6.</vt:lpstr>
      <vt:lpstr>7.</vt:lpstr>
      <vt:lpstr>8.</vt:lpstr>
      <vt:lpstr>9. </vt:lpstr>
      <vt:lpstr>10.</vt:lpstr>
      <vt:lpstr>Použité zdroje:</vt:lpstr>
      <vt:lpstr>ZDROJE PRO OBRÁZKY: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PĚTIMINUTOVKA č. 5</dc:title>
  <dc:creator>MSI</dc:creator>
  <cp:lastModifiedBy>Bc. Michael RADIMERSKÝ</cp:lastModifiedBy>
  <cp:revision>61</cp:revision>
  <dcterms:created xsi:type="dcterms:W3CDTF">2010-11-17T11:41:48Z</dcterms:created>
  <dcterms:modified xsi:type="dcterms:W3CDTF">2012-10-20T16:59:38Z</dcterms:modified>
</cp:coreProperties>
</file>