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5E69C2-40C2-41F8-8077-BD0DBA13DC0D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BE1CB-67F3-4DC9-B162-CD64C5531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604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VY_32_INOVACE_11_7_ KONTROLNÍ PĚTIMINUTOVKA Č. </a:t>
            </a:r>
            <a:r>
              <a:rPr lang="cs-CZ" sz="2800" i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887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505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George_Washington_dollar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8044" y="-1"/>
            <a:ext cx="6048292" cy="685843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11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sz="4800" dirty="0" smtClean="0"/>
              <a:t>Svátek v USA, který se slaví na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oslavu první úrody a pomoci od Indiánů</a:t>
            </a:r>
            <a:r>
              <a:rPr lang="cs-CZ" sz="4800" dirty="0" smtClean="0"/>
              <a:t> se jmenuje?</a:t>
            </a:r>
          </a:p>
          <a:p>
            <a:pPr lvl="0"/>
            <a:r>
              <a:rPr lang="cs-CZ" sz="4800" dirty="0" smtClean="0"/>
              <a:t>2 slova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987a6ee080_19597423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88867" y="2348880"/>
            <a:ext cx="4950281" cy="3024336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jmenovala první loď</a:t>
            </a:r>
            <a:r>
              <a:rPr lang="cs-CZ" sz="3600" dirty="0" smtClean="0"/>
              <a:t>, na které v roce 1621 dopluli do Ameriky angličtí kolonisté?</a:t>
            </a:r>
          </a:p>
          <a:p>
            <a:r>
              <a:rPr lang="cs-CZ" sz="3600" dirty="0" smtClean="0"/>
              <a:t>2 slova</a:t>
            </a:r>
            <a:endParaRPr lang="cs-CZ" sz="4800" dirty="0"/>
          </a:p>
        </p:txBody>
      </p:sp>
      <p:pic>
        <p:nvPicPr>
          <p:cNvPr id="7" name="Zástupný symbol pro obsah 6" descr="mayflow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07743"/>
            <a:ext cx="4495800" cy="3005257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osad v Americe </a:t>
            </a:r>
            <a:r>
              <a:rPr lang="cs-CZ" sz="4800" dirty="0" smtClean="0"/>
              <a:t>vyhlásilo svoji nezávislost na Anglii?</a:t>
            </a:r>
          </a:p>
          <a:p>
            <a:r>
              <a:rPr lang="cs-CZ" sz="4800" dirty="0" smtClean="0"/>
              <a:t>Počet</a:t>
            </a:r>
            <a:endParaRPr lang="cs-CZ" sz="4800" dirty="0"/>
          </a:p>
        </p:txBody>
      </p:sp>
      <p:pic>
        <p:nvPicPr>
          <p:cNvPr id="8" name="Zástupný symbol pro obsah 7" descr="deklarace-nezavislosti-usa-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71115" y="2420888"/>
            <a:ext cx="4715244" cy="3096344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800" dirty="0" smtClean="0"/>
              <a:t>Událost, kdy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kolonisté převlečení za Indiány vyházeli v přístavu dovezený anglický čaj do moře</a:t>
            </a:r>
            <a:r>
              <a:rPr lang="cs-CZ" sz="4800" dirty="0" smtClean="0"/>
              <a:t> se nazývá?</a:t>
            </a:r>
          </a:p>
          <a:p>
            <a:r>
              <a:rPr lang="cs-CZ" sz="4800" dirty="0" smtClean="0"/>
              <a:t>3 slova</a:t>
            </a:r>
            <a:endParaRPr lang="cs-CZ" sz="4800" dirty="0"/>
          </a:p>
        </p:txBody>
      </p:sp>
      <p:pic>
        <p:nvPicPr>
          <p:cNvPr id="8" name="Zástupný symbol pro obsah 7" descr="2120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50800" y="2492896"/>
            <a:ext cx="4449274" cy="2880320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Dokument</a:t>
            </a:r>
            <a:r>
              <a:rPr lang="cs-CZ" sz="4000" dirty="0" smtClean="0"/>
              <a:t>,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kterým v roce 1776 vyhlásily americké osady nezávislost na Anglii se nazývá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2 slova</a:t>
            </a:r>
            <a:endParaRPr lang="cs-CZ" sz="4000" dirty="0"/>
          </a:p>
        </p:txBody>
      </p:sp>
      <p:pic>
        <p:nvPicPr>
          <p:cNvPr id="7" name="Zástupný symbol pro obsah 6" descr="deklara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85134" y="1268760"/>
            <a:ext cx="4482286" cy="5328592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Ve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kterém roce vznikly USA </a:t>
            </a:r>
            <a:r>
              <a:rPr lang="cs-CZ" sz="4400" dirty="0" smtClean="0"/>
              <a:t>(po vyhrané válce s Anglií?</a:t>
            </a:r>
          </a:p>
          <a:p>
            <a:r>
              <a:rPr lang="cs-CZ" sz="4400" dirty="0" smtClean="0"/>
              <a:t>letopočet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378" y="1988841"/>
            <a:ext cx="454055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Kdo se stal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 prezidentem USA</a:t>
            </a:r>
            <a:r>
              <a:rPr lang="cs-CZ" sz="4400" dirty="0" smtClean="0"/>
              <a:t> v historii?</a:t>
            </a:r>
          </a:p>
          <a:p>
            <a:r>
              <a:rPr lang="cs-CZ" sz="4400" dirty="0" smtClean="0"/>
              <a:t>Stačí příjmení</a:t>
            </a:r>
            <a:endParaRPr lang="cs-CZ" sz="4400" dirty="0"/>
          </a:p>
        </p:txBody>
      </p:sp>
      <p:pic>
        <p:nvPicPr>
          <p:cNvPr id="7" name="Zástupný symbol pro obsah 6" descr="washington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2615" y="1556792"/>
            <a:ext cx="4695881" cy="4824536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 roce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1787</a:t>
            </a:r>
            <a:r>
              <a:rPr lang="cs-CZ" sz="4800" dirty="0" smtClean="0"/>
              <a:t> byla přijata Ústava USA?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ustavausa1-46ea4c4b504e2_245x300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66335" y="1412776"/>
            <a:ext cx="4175264" cy="5112568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Je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Ústava USA nejstarší platnou demokratickou ústavou</a:t>
            </a:r>
            <a:r>
              <a:rPr lang="cs-CZ" sz="4400" dirty="0" smtClean="0"/>
              <a:t> na světě?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12935"/>
            <a:ext cx="43148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znázorňují hvězdy</a:t>
            </a:r>
            <a:r>
              <a:rPr lang="cs-CZ" sz="4800" dirty="0" smtClean="0"/>
              <a:t> na této vlajce USA?</a:t>
            </a:r>
            <a:endParaRPr lang="cs-CZ" sz="4800" dirty="0"/>
          </a:p>
        </p:txBody>
      </p:sp>
      <p:pic>
        <p:nvPicPr>
          <p:cNvPr id="8" name="Zástupný symbol pro obsah 7" descr="800px-US_flag_13_stars_–_Betsy_Ross.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37295" y="2636912"/>
            <a:ext cx="4652297" cy="2448271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61257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newyorkcitystatues.com/storage/529px-George_Washington_dollar.jpg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?__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SQUARESPACE_CACHEVERSION=1219348593436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noc-den.bloger.cz/obrazky/noc-den.bloger.cz/dikuvzdani-2.jpg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www.gutenberg.org/files/4107/4107-h/images/mayflower.jpg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leccos.com/pics/pic/deklarace_nezavislosti_usa.jpg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caje-necaje.svetu.cz/img/21203.jpg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literatura.kvalitne.cz/deklarace.jpg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img.cz.prg.cmestatic.com/media/images/original/Jul2009/525976.jpg?d41d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www.bartleby.com/124/washington.gif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www.tyden.cz/obrazek/ustavausa1-46ea4c4b504e2_245x300.gif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simonak.eu/images/obrazky_ostatni_strany/h_k/11_22_3.jpg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http://upload.wikimedia.org/wikipedia/commons/thumb/3/3b/US_flag_13_stars_%E2%80%93_Betsy_Ross.svg/800px-US_flag_13_stars_%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E2%80%93_Betsy_Ross.svg.png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8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411</Words>
  <Application>Microsoft Office PowerPoint</Application>
  <PresentationFormat>Předvádění na obrazovce (4:3)</PresentationFormat>
  <Paragraphs>55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VY_32_INOVACE_11_7_ KONTROLNÍ PĚTIMINUTOVKA Č. 11 Číslo projektu: CZ.1.07/1.4.00/21.1115</vt:lpstr>
      <vt:lpstr>ANOTACE:</vt:lpstr>
      <vt:lpstr>PĚTIMINUTOVKA č. 11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73</cp:revision>
  <dcterms:created xsi:type="dcterms:W3CDTF">2010-11-17T11:41:48Z</dcterms:created>
  <dcterms:modified xsi:type="dcterms:W3CDTF">2012-10-21T07:09:06Z</dcterms:modified>
</cp:coreProperties>
</file>