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A7656F-6FE6-44F7-A4D1-C0383392CCA8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BD245E-D1C5-4C6F-87A5-DD7CA89C6C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0563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226893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VY_32_INOVACE_12_7_ KONTROLNÍ PĚTIMINUTOVKA Č. 12 - PRÉMIOVÁ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PĚTIMINUTOVKA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výkladu UČEBNÍ LÁTKY DLE ŠVP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8186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Kontrolní pětiminutovky k výkladové látce.</a:t>
            </a:r>
          </a:p>
          <a:p>
            <a:r>
              <a:rPr lang="cs-CZ" dirty="0" smtClean="0"/>
              <a:t>Slouží k ověřování znalostí probraného učiva.</a:t>
            </a:r>
          </a:p>
          <a:p>
            <a:r>
              <a:rPr lang="cs-CZ" dirty="0" smtClean="0"/>
              <a:t>Na některé otázky žáci odpovídají celou větou, na některé odpovídají jednoslovně nebo pouze pojmem či osobností, na některých určují pravdivost či nepravdivost tvrzení nebo poznávají obrázky.</a:t>
            </a:r>
          </a:p>
          <a:p>
            <a:r>
              <a:rPr lang="cs-CZ" dirty="0" smtClean="0"/>
              <a:t>Prezentace je automaticky nastavena časováním tak, že snímek je na tabuli 45 sekund a pak se objeví další snímek.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88688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ratatouill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1760" y="1844824"/>
            <a:ext cx="4286250" cy="470535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0"/>
            <a:ext cx="7772400" cy="1916832"/>
          </a:xfrm>
        </p:spPr>
        <p:txBody>
          <a:bodyPr>
            <a:normAutofit fontScale="90000"/>
          </a:bodyPr>
          <a:lstStyle/>
          <a:p>
            <a:r>
              <a:rPr lang="cs-CZ" sz="6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PRÉMIOVÁ PĚTIMINUTOVKA č. 12</a:t>
            </a:r>
            <a:endParaRPr lang="cs-CZ" sz="6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5733256"/>
            <a:ext cx="6400800" cy="1124744"/>
          </a:xfrm>
        </p:spPr>
        <p:txBody>
          <a:bodyPr/>
          <a:lstStyle/>
          <a:p>
            <a:r>
              <a:rPr lang="cs-CZ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Osmý ročník </a:t>
            </a:r>
            <a:endParaRPr lang="cs-CZ" b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Tm="15663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toto původní obyvatel Ameriky?</a:t>
            </a:r>
          </a:p>
          <a:p>
            <a:pPr lvl="0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6" name="Zástupný symbol pro obsah 5" descr="0ce925e216_18597327_o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688325" y="1628800"/>
            <a:ext cx="5376598" cy="4032448"/>
          </a:xfrm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na tomto obrázku vůdce Chodů a Chodského povstání Jan Sladký Kozina?</a:t>
            </a: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605016"/>
            <a:ext cx="3140657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86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na tomto obrázku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MANUFAKTURA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800" dirty="0"/>
          </a:p>
        </p:txBody>
      </p:sp>
      <p:pic>
        <p:nvPicPr>
          <p:cNvPr id="6" name="Zástupný symbol pro obsah 5" descr="8 manufaktur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16016" y="2276872"/>
            <a:ext cx="4151222" cy="2584136"/>
          </a:xfrm>
        </p:spPr>
      </p:pic>
    </p:spTree>
  </p:cSld>
  <p:clrMapOvr>
    <a:masterClrMapping/>
  </p:clrMapOvr>
  <p:transition advTm="45661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Mohl by toto být znak SVATÉ ŘÍŠE ŘÍMSKÉ?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492896"/>
            <a:ext cx="5144972" cy="37778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43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tento dokument PRAGMATICKOU SANKCÍ, kterou vydal v roce 1713 Karel VI.?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000" dirty="0"/>
          </a:p>
        </p:txBody>
      </p:sp>
      <p:pic>
        <p:nvPicPr>
          <p:cNvPr id="8" name="Zástupný symbol pro obsah 7" descr="350px-Pragmatica_Sanc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99991" y="2204864"/>
            <a:ext cx="4603479" cy="3384376"/>
          </a:xfrm>
        </p:spPr>
      </p:pic>
    </p:spTree>
  </p:cSld>
  <p:clrMapOvr>
    <a:masterClrMapping/>
  </p:clrMapOvr>
  <p:transition advTm="45755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toto interiér barokní stavby?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476500"/>
            <a:ext cx="6073266" cy="4048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23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toto barokní nábytek?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7290" y="2348880"/>
            <a:ext cx="5096710" cy="450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568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na tomto obrázku MARIE TEREZIE?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Zástupný symbol pro obsah 8" descr="mariatheresi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189149" y="1916832"/>
            <a:ext cx="4954851" cy="3891244"/>
          </a:xfrm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toto obrázek DEKLARACE NEZÁVISLOSTI USA?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 descr="weal_03_img0606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44396" y="1196752"/>
            <a:ext cx="4004067" cy="5551737"/>
          </a:xfrm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na tomto obrázku JOSEF II.?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800" dirty="0"/>
          </a:p>
        </p:txBody>
      </p:sp>
      <p:pic>
        <p:nvPicPr>
          <p:cNvPr id="10" name="Zástupný symbol pro obsah 9" descr="mariatheresi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55909" y="2204864"/>
            <a:ext cx="4492819" cy="3528392"/>
          </a:xfrm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ČAPKA, František.</a:t>
            </a:r>
            <a:r>
              <a:rPr lang="cs-CZ" sz="2400" dirty="0" smtClean="0"/>
              <a:t>  </a:t>
            </a:r>
            <a:r>
              <a:rPr lang="cs-CZ" sz="2400" b="1" dirty="0" smtClean="0"/>
              <a:t>VYKOUPIL, Libor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8. ročník. NOVOVĚK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2009.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80-7289-100-6.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1657/2009-22 dne 26. ledna 2009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0284003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media.tumblr.com/tumblr_mc4ftknYlo1rxe7bj.jpg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http://api.ning.com/files/AeGa2*O*bk2vRjXXjbXFODeEvtmCOungHMaz5FNZ60VAQs5eafWl055*E0dhCRTW*Hgzk0vH306n4fVJ9TWpzM7iXzeHAblZe0DKZWcSpD0_/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0ce925e216_18597327_o2.jpg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www.tyden.cz/obrazek/1116-64-02-484d2b23d9550_180x260.jpg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www.komenskeho66.cz/materialy/dejepis/8%20manufaktura.jpg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upload.wikimedia.org/wikipedia/commons/thumb/5/5b/Quaterionenadler_David_de_Negker.svg/350px-Quaterionenadler_David_de_Negker.svg.png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upload.wikimedia.org/wikipedia/commons/thumb/c/c6/Pragmatica_Sanc.jpg/350px-Pragmatica_Sanc.jpg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www.planetarium.cz/old/program/IMG/Baroko_ik_4.jpg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files.nabytek-online.net/200000011-494204a3cf/Historicky%20nabytek.JPG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upload.wikimedia.org/wikipedia/commons/thumb/e/e7/Mariatheresiaoldfamily.jpg/300px-Mariatheresiaoldfamily.jpg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img.tfd.com/WEAL/weal_03_img0606.jpg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http://upload.wikimedia.org/wikipedia/commons/thumb/e/e7/Mariatheresiaoldfamily.jpg/300px-Mariatheresiaoldfamily.jpg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0257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359</Words>
  <Application>Microsoft Office PowerPoint</Application>
  <PresentationFormat>Předvádění na obrazovce (4:3)</PresentationFormat>
  <Paragraphs>56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Název školy: ZŠ Klášterec nad Ohří, Krátká 676 Autor: Bc. Michael RADIMERSKÝ Název materiálu: VY_32_INOVACE_12_7_ KONTROLNÍ PĚTIMINUTOVKA Č. 12 - PRÉMIOVÁ Číslo projektu: CZ.1.07/1.4.00/21.1115</vt:lpstr>
      <vt:lpstr>ANOTACE:</vt:lpstr>
      <vt:lpstr>PRÉMIOVÁ PĚTIMINUTOVKA č. 12</vt:lpstr>
      <vt:lpstr>1.</vt:lpstr>
      <vt:lpstr>2.</vt:lpstr>
      <vt:lpstr>3.</vt:lpstr>
      <vt:lpstr>4.</vt:lpstr>
      <vt:lpstr>5.</vt:lpstr>
      <vt:lpstr>6.</vt:lpstr>
      <vt:lpstr>7.</vt:lpstr>
      <vt:lpstr>8.</vt:lpstr>
      <vt:lpstr>9. </vt:lpstr>
      <vt:lpstr>10.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5</dc:title>
  <dc:creator>MSI</dc:creator>
  <cp:lastModifiedBy>Bc. Michael RADIMERSKÝ</cp:lastModifiedBy>
  <cp:revision>87</cp:revision>
  <dcterms:created xsi:type="dcterms:W3CDTF">2010-11-17T11:41:48Z</dcterms:created>
  <dcterms:modified xsi:type="dcterms:W3CDTF">2012-10-21T07:24:08Z</dcterms:modified>
</cp:coreProperties>
</file>