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63A438-A525-4AD1-A3B2-33C39E866D23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8345A2-F360-400A-9AFF-08281AEC8A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25866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VY_32_INOVACE_13_7_ KONTROLNÍ PĚTIMINUTOVKA Č. 13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PĚTIMINUTOVKA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K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výkladu UČEBNÍ LÁTKY DLE ŠVP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85487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Kontrolní pětiminutovky k výkladové látce.</a:t>
            </a:r>
          </a:p>
          <a:p>
            <a:r>
              <a:rPr lang="cs-CZ" dirty="0" smtClean="0"/>
              <a:t>Slouží k ověřování znalostí probraného učiva.</a:t>
            </a:r>
          </a:p>
          <a:p>
            <a:r>
              <a:rPr lang="cs-CZ" dirty="0" smtClean="0"/>
              <a:t>Na některé otázky žáci odpovídají celou větou, na některé odpovídají jednoslovně nebo pouze pojmem či osobností, na některých určují pravdivost či nepravdivost tvrzení nebo poznávají obrázky.</a:t>
            </a:r>
          </a:p>
          <a:p>
            <a:r>
              <a:rPr lang="cs-CZ" dirty="0" smtClean="0"/>
              <a:t>Prezentace je automaticky nastavena časováním tak, že snímek je na tabuli 45 sekund a pak se objeví další snímek.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52934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0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PĚTIMINUTOVKA č. 13</a:t>
            </a:r>
            <a:endParaRPr lang="cs-CZ" sz="6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5105400"/>
            <a:ext cx="6400800" cy="1752600"/>
          </a:xfrm>
        </p:spPr>
        <p:txBody>
          <a:bodyPr/>
          <a:lstStyle/>
          <a:p>
            <a:r>
              <a:rPr lang="cs-CZ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Osmý ročník </a:t>
            </a:r>
            <a:endParaRPr lang="cs-CZ" b="1" u="sng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Obrázek 6" descr="4db9bfb37a_58579613_o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27784" y="1196752"/>
            <a:ext cx="4032448" cy="4032448"/>
          </a:xfrm>
          <a:prstGeom prst="rect">
            <a:avLst/>
          </a:prstGeom>
        </p:spPr>
      </p:pic>
    </p:spTree>
  </p:cSld>
  <p:clrMapOvr>
    <a:masterClrMapping/>
  </p:clrMapOvr>
  <p:transition advTm="15663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sz="4600" dirty="0" smtClean="0"/>
              <a:t>Nejmocnějším</a:t>
            </a:r>
            <a:r>
              <a:rPr lang="cs-CZ" sz="4800" dirty="0" smtClean="0"/>
              <a:t> státem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Evropy byla v 18. století Francie</a:t>
            </a:r>
            <a:r>
              <a:rPr lang="cs-CZ" sz="4800" dirty="0" smtClean="0"/>
              <a:t>?</a:t>
            </a:r>
          </a:p>
          <a:p>
            <a:pPr lvl="0"/>
            <a:r>
              <a:rPr lang="cs-CZ" sz="4800" dirty="0" smtClean="0"/>
              <a:t>ANO/NE</a:t>
            </a:r>
            <a:endParaRPr lang="cs-CZ" sz="4800" dirty="0"/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7683" y="1988840"/>
            <a:ext cx="4704523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39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/>
              <a:t>Ve Francii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platily daně všechny 3 stavy</a:t>
            </a:r>
            <a:r>
              <a:rPr lang="cs-CZ" sz="3600" dirty="0" smtClean="0"/>
              <a:t>, tedy šlechta, duchovenstvo i ostatní obyvatelé (třetí stav)?</a:t>
            </a:r>
          </a:p>
          <a:p>
            <a:r>
              <a:rPr lang="cs-CZ" sz="3600" dirty="0" smtClean="0"/>
              <a:t>ANO/NE</a:t>
            </a:r>
            <a:endParaRPr lang="cs-CZ" sz="4800" dirty="0"/>
          </a:p>
        </p:txBody>
      </p:sp>
      <p:pic>
        <p:nvPicPr>
          <p:cNvPr id="6" name="Zástupný symbol pro obsah 5" descr="francie_16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264389" y="2060848"/>
            <a:ext cx="4896544" cy="3672408"/>
          </a:xfrm>
        </p:spPr>
      </p:pic>
    </p:spTree>
  </p:cSld>
  <p:clrMapOvr>
    <a:masterClrMapping/>
  </p:clrMapOvr>
  <p:transition advTm="45786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Útokem na jakou budovu </a:t>
            </a:r>
            <a:r>
              <a:rPr lang="cs-CZ" sz="4800" dirty="0" smtClean="0"/>
              <a:t>začala Velká francouzská revoluce?</a:t>
            </a:r>
          </a:p>
          <a:p>
            <a:r>
              <a:rPr lang="cs-CZ" sz="4800" dirty="0" smtClean="0"/>
              <a:t>Název budovy?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708920"/>
            <a:ext cx="4860032" cy="2462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661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800" dirty="0" smtClean="0"/>
              <a:t>Velká francouzská revoluce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začala dne 14. července 1789</a:t>
            </a:r>
            <a:r>
              <a:rPr lang="cs-CZ" sz="4800" dirty="0" smtClean="0"/>
              <a:t>?</a:t>
            </a:r>
          </a:p>
          <a:p>
            <a:r>
              <a:rPr lang="cs-CZ" sz="4800" dirty="0" smtClean="0"/>
              <a:t>ANO/NE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5875" y="2132856"/>
            <a:ext cx="4538125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443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txBody>
          <a:bodyPr>
            <a:noAutofit/>
          </a:bodyPr>
          <a:lstStyle/>
          <a:p>
            <a:r>
              <a:rPr lang="cs-CZ" sz="4400" dirty="0" smtClean="0"/>
              <a:t>V roce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1792</a:t>
            </a:r>
            <a:r>
              <a:rPr lang="cs-CZ" sz="4400" dirty="0" smtClean="0"/>
              <a:t> vzniká ve Francii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KONSTITUČNÍ MONARCHIE</a:t>
            </a:r>
            <a:r>
              <a:rPr lang="cs-CZ" sz="4400" dirty="0" smtClean="0"/>
              <a:t>?</a:t>
            </a:r>
          </a:p>
          <a:p>
            <a:r>
              <a:rPr lang="cs-CZ" sz="4400" dirty="0" smtClean="0"/>
              <a:t>ANO/NE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7350" y="1916832"/>
            <a:ext cx="5006294" cy="35044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55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4400" dirty="0" smtClean="0"/>
              <a:t>V roce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1793</a:t>
            </a:r>
            <a:r>
              <a:rPr lang="cs-CZ" sz="4400" dirty="0" smtClean="0"/>
              <a:t> vyhlásila Francie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REPUBLIKU</a:t>
            </a:r>
            <a:r>
              <a:rPr lang="cs-CZ" sz="4400" dirty="0" smtClean="0"/>
              <a:t>?</a:t>
            </a:r>
          </a:p>
          <a:p>
            <a:r>
              <a:rPr lang="cs-CZ" sz="4400" dirty="0" smtClean="0"/>
              <a:t>ANO/NE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8846" y="1844824"/>
            <a:ext cx="5280587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23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400" dirty="0" smtClean="0"/>
              <a:t>Francouzský král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LUDVÍK XIV.</a:t>
            </a:r>
            <a:r>
              <a:rPr lang="cs-CZ" sz="4400" dirty="0" smtClean="0"/>
              <a:t> a jeho manželka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MARIE TEREZIE</a:t>
            </a:r>
            <a:r>
              <a:rPr lang="cs-CZ" sz="4400" dirty="0" smtClean="0"/>
              <a:t> byli </a:t>
            </a:r>
            <a:r>
              <a:rPr lang="cs-CZ" sz="4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popraveni na GILOTINĚ</a:t>
            </a:r>
            <a:r>
              <a:rPr lang="cs-CZ" sz="4400" dirty="0" smtClean="0"/>
              <a:t>?</a:t>
            </a:r>
          </a:p>
          <a:p>
            <a:r>
              <a:rPr lang="cs-CZ" sz="4400" dirty="0" smtClean="0"/>
              <a:t>ANO/NE</a:t>
            </a:r>
            <a:endParaRPr lang="cs-CZ" sz="4400" dirty="0"/>
          </a:p>
        </p:txBody>
      </p:sp>
      <p:pic>
        <p:nvPicPr>
          <p:cNvPr id="8" name="Zástupný symbol pro obsah 7" descr="Ludvik_XVI_a_Marie_Antoinett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283968" y="2372161"/>
            <a:ext cx="4860032" cy="3040197"/>
          </a:xfrm>
        </p:spPr>
      </p:pic>
    </p:spTree>
  </p:cSld>
  <p:clrMapOvr>
    <a:masterClrMapping/>
  </p:clrMapOvr>
  <p:transition advTm="45568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800" dirty="0" smtClean="0"/>
              <a:t>Proti Francii po revoluci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vystupují vojensky 4 státy</a:t>
            </a:r>
            <a:r>
              <a:rPr lang="cs-CZ" sz="4800" dirty="0" smtClean="0"/>
              <a:t>, které to byly?</a:t>
            </a:r>
          </a:p>
          <a:p>
            <a:r>
              <a:rPr lang="cs-CZ" sz="4800" dirty="0" smtClean="0"/>
              <a:t>Název 4 států</a:t>
            </a:r>
            <a:endParaRPr lang="cs-CZ" sz="4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819891"/>
            <a:ext cx="4290748" cy="6022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474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Ve Francii v době republiky byla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nejhorší vládou vláda JAKOBÍNŮ</a:t>
            </a:r>
            <a:r>
              <a:rPr lang="cs-CZ" sz="4400" dirty="0" smtClean="0"/>
              <a:t>?</a:t>
            </a:r>
          </a:p>
          <a:p>
            <a:r>
              <a:rPr lang="cs-CZ" sz="4400" dirty="0" smtClean="0"/>
              <a:t>ANO/NE</a:t>
            </a:r>
            <a:endParaRPr lang="cs-CZ" sz="4400" dirty="0"/>
          </a:p>
        </p:txBody>
      </p:sp>
      <p:pic>
        <p:nvPicPr>
          <p:cNvPr id="7" name="Zástupný symbol pro obsah 6" descr="robespierre_maximilien_d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4008" y="1402409"/>
            <a:ext cx="4499992" cy="5472448"/>
          </a:xfrm>
        </p:spPr>
      </p:pic>
    </p:spTree>
  </p:cSld>
  <p:clrMapOvr>
    <a:masterClrMapping/>
  </p:clrMapOvr>
  <p:transition advTm="45739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25144"/>
          </a:xfrm>
        </p:spPr>
        <p:txBody>
          <a:bodyPr>
            <a:noAutofit/>
          </a:bodyPr>
          <a:lstStyle/>
          <a:p>
            <a:r>
              <a:rPr lang="cs-CZ" sz="3800" dirty="0" smtClean="0"/>
              <a:t>V roce </a:t>
            </a:r>
            <a:r>
              <a:rPr lang="cs-CZ" sz="3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1799 provádí Napoleon Bonaparte</a:t>
            </a:r>
            <a:r>
              <a:rPr lang="cs-CZ" sz="3800" dirty="0" smtClean="0"/>
              <a:t> státní převrat a </a:t>
            </a:r>
            <a:r>
              <a:rPr lang="cs-CZ" sz="3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ustanovuje vládu 4 konzulů</a:t>
            </a:r>
            <a:r>
              <a:rPr lang="cs-CZ" sz="3800" dirty="0" smtClean="0"/>
              <a:t>?</a:t>
            </a:r>
          </a:p>
          <a:p>
            <a:r>
              <a:rPr lang="cs-CZ" sz="3800" dirty="0" smtClean="0"/>
              <a:t>ANO/NE</a:t>
            </a:r>
            <a:endParaRPr lang="cs-CZ" sz="3800" dirty="0"/>
          </a:p>
        </p:txBody>
      </p:sp>
      <p:pic>
        <p:nvPicPr>
          <p:cNvPr id="6" name="Zástupný symbol pro obsah 5" descr="napoleon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440587" y="2348880"/>
            <a:ext cx="4703413" cy="3168352"/>
          </a:xfrm>
        </p:spPr>
      </p:pic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ČAPKA, František.</a:t>
            </a:r>
            <a:r>
              <a:rPr lang="cs-CZ" sz="2400" dirty="0" smtClean="0"/>
              <a:t>  </a:t>
            </a:r>
            <a:r>
              <a:rPr lang="cs-CZ" sz="2400" b="1" dirty="0" smtClean="0"/>
              <a:t>VYKOUPIL, Libor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8. ročník. NOVOVĚK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o., </a:t>
            </a:r>
            <a:r>
              <a:rPr lang="cs-CZ" sz="2400" dirty="0" smtClean="0"/>
              <a:t>2009.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80-7289-100-6.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1657/2009-22 dne 26. ledna 2009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8940294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nd02.jxs.cz/833/438/4db9bfb37a_58579613_o2.jpg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francie.svetadily.cz/userfiles/image/clanky/francie-versailles-1.jpg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www.celysvet.cz/fotky/francie_16.jpg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www.mestopariz.cz/foto/bastila.jpg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nd04.jxs.cz/857/981/0b559f3dee_71328750_o2.jpg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www.tyden.cz/obrazek/4a18259494aff/victoria-marriage01-4a182d953ab56_360x252.jpg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www.usporim.cz/img/default/content/kalndarium/pad_bastilly.jpg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http://www.zivli.cz/wp-content/gallery/2009/04/Ludvik_XVI_a_Marie_Antoinetta2.jpg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http://1.bp.blogspot.com/_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AoUoTln5LRo/TDyqLLb6O4I/AAAAAAAAATA/Goim3Yf3Xf0/s1600/bastille.jpg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static.guim.co.uk/sys-images/Admin/BkFill/Default_image_group/2012/2/8/1328719948950/Portrait-of-Maximilien-de-007.jpg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www.neaktuality.cz/wp-content/uploads/napoleon.jpg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8049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241</TotalTime>
  <Words>399</Words>
  <Application>Microsoft Office PowerPoint</Application>
  <PresentationFormat>Předvádění na obrazovce (4:3)</PresentationFormat>
  <Paragraphs>59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Název školy: ZŠ Klášterec nad Ohří, Krátká 676 Autor: Bc. Michael RADIMERSKÝ Název materiálu: VY_32_INOVACE_13_7_ KONTROLNÍ PĚTIMINUTOVKA Č. 13 Číslo projektu: CZ.1.07/1.4.00/21.1115</vt:lpstr>
      <vt:lpstr>ANOTACE:</vt:lpstr>
      <vt:lpstr>PĚTIMINUTOVKA č. 13</vt:lpstr>
      <vt:lpstr>1.</vt:lpstr>
      <vt:lpstr>2.</vt:lpstr>
      <vt:lpstr>3.</vt:lpstr>
      <vt:lpstr>4.</vt:lpstr>
      <vt:lpstr>5.</vt:lpstr>
      <vt:lpstr>6.</vt:lpstr>
      <vt:lpstr>7.</vt:lpstr>
      <vt:lpstr>8.</vt:lpstr>
      <vt:lpstr>9. </vt:lpstr>
      <vt:lpstr>10.</vt:lpstr>
      <vt:lpstr>Použité zdroje:</vt:lpstr>
      <vt:lpstr>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5</dc:title>
  <dc:creator>MSI</dc:creator>
  <cp:lastModifiedBy>Bc. Michael RADIMERSKÝ</cp:lastModifiedBy>
  <cp:revision>91</cp:revision>
  <dcterms:created xsi:type="dcterms:W3CDTF">2010-11-17T11:41:48Z</dcterms:created>
  <dcterms:modified xsi:type="dcterms:W3CDTF">2012-10-21T08:13:08Z</dcterms:modified>
</cp:coreProperties>
</file>