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6ACAAB-ADFC-4A31-AC1F-8ABCF2337ED4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F0BDD-B96C-4967-A5B9-37F37831D3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208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VY_32_INOVACE_14_7_ KONTROLNÍ PĚTIMINUTOVKA Č. 14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3939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7518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14</a:t>
            </a:r>
            <a:endParaRPr lang="cs-CZ" sz="6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105400"/>
            <a:ext cx="6400800" cy="17526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Obrázek 6" descr="4db9bfb37a_58579613_o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1196752"/>
            <a:ext cx="4032448" cy="4032448"/>
          </a:xfrm>
          <a:prstGeom prst="rect">
            <a:avLst/>
          </a:prstGeom>
        </p:spPr>
      </p:pic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Francii před revolucí vládl král </a:t>
            </a:r>
            <a:r>
              <a:rPr lang="cs-CZ" sz="4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neomezeně neboli absolutisticky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lvl="0"/>
            <a:r>
              <a:rPr lang="cs-CZ" sz="4800" dirty="0" smtClean="0"/>
              <a:t>ANO/NE</a:t>
            </a:r>
            <a:endParaRPr lang="cs-CZ" sz="4800" dirty="0"/>
          </a:p>
          <a:p>
            <a:pPr>
              <a:buNone/>
            </a:pPr>
            <a:endParaRPr lang="cs-CZ" dirty="0"/>
          </a:p>
        </p:txBody>
      </p:sp>
      <p:pic>
        <p:nvPicPr>
          <p:cNvPr id="6" name="Zástupný symbol pro obsah 5" descr="francie-pariz-pohled-z-eiffelovy-vez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66016" y="1196752"/>
            <a:ext cx="4154456" cy="5534675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byl ve Francii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příslušníkem tzv. TŘETÍHO STAVU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3600" dirty="0" smtClean="0"/>
              <a:t>Stručně popiš</a:t>
            </a:r>
            <a:endParaRPr lang="cs-CZ" sz="4800" dirty="0"/>
          </a:p>
        </p:txBody>
      </p:sp>
      <p:pic>
        <p:nvPicPr>
          <p:cNvPr id="6" name="Zástupný symbol pro obsah 5" descr="francie_16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99991" y="2237550"/>
            <a:ext cx="4660941" cy="3495706"/>
          </a:xfrm>
        </p:spPr>
      </p:pic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1789 vypisuje francouzský král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daně pro všechny obyvatele Francie</a:t>
            </a:r>
            <a:r>
              <a:rPr lang="cs-CZ" sz="4800" dirty="0" smtClean="0"/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12" name="Zástupný symbol pro obsah 11" descr="bastil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0" y="2204246"/>
            <a:ext cx="4572000" cy="3346705"/>
          </a:xfrm>
        </p:spPr>
      </p:pic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dirty="0" smtClean="0"/>
              <a:t>Velká francouzská revoluce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začala dne 14. července 1798</a:t>
            </a:r>
            <a:r>
              <a:rPr lang="cs-CZ" sz="4800" dirty="0" smtClean="0"/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7" name="Zástupný symbol pro obsah 6" descr="Bastill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27983" y="2173466"/>
            <a:ext cx="4718073" cy="3559790"/>
          </a:xfrm>
        </p:spPr>
      </p:pic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francouzská revoluce začala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útokem na BASKICKO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8" name="Zástupný symbol pro obsah 7" descr="8 generalni stavy,1789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27984" y="2541866"/>
            <a:ext cx="4676850" cy="2759342"/>
          </a:xfrm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V roce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1792</a:t>
            </a:r>
            <a:r>
              <a:rPr lang="cs-CZ" sz="4400" dirty="0" smtClean="0"/>
              <a:t> vyhlásila Francie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REPUBLIKU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6" name="Zástupný symbol pro obsah 5" descr="french-revolutionaries-storming--2604-20080924-13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779912" y="1792165"/>
            <a:ext cx="5394606" cy="3869083"/>
          </a:xfrm>
        </p:spPr>
      </p:pic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400" dirty="0" smtClean="0"/>
              <a:t>Francouzský král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LUDVÍK XVI.</a:t>
            </a:r>
            <a:r>
              <a:rPr lang="cs-CZ" sz="4400" dirty="0" smtClean="0"/>
              <a:t> a jeho manželka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MARIE ANTONIETTA</a:t>
            </a:r>
            <a:r>
              <a:rPr lang="cs-CZ" sz="4400" dirty="0" smtClean="0"/>
              <a:t> byli </a:t>
            </a:r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popraveni na GILOTINĚ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8" name="Zástupný symbol pro obsah 7" descr="Ludvik_XVI_a_Marie_Antoinett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83968" y="2372161"/>
            <a:ext cx="4860032" cy="3040197"/>
          </a:xfrm>
        </p:spPr>
      </p:pic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Maxmillien Robespierre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byl hlavním představitelem Jakobínů v období diktatury?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5" name="Zástupný symbol pro obsah 6" descr="robespierre_maximilien_d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8" y="1402409"/>
            <a:ext cx="4499992" cy="5472448"/>
          </a:xfrm>
          <a:prstGeom prst="rect">
            <a:avLst/>
          </a:prstGeo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Generál Napoleon Bonaparte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vedl vojenské tažení do Egypta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aby zablokoval obchodní cesty Angličanům?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6" name="Zástupný symbol pro obsah 6" descr="bastila-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8024" y="1357212"/>
            <a:ext cx="4125590" cy="5500787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Autofit/>
          </a:bodyPr>
          <a:lstStyle/>
          <a:p>
            <a:r>
              <a:rPr lang="cs-CZ" sz="3800" dirty="0" smtClean="0"/>
              <a:t>V roce </a:t>
            </a:r>
            <a:r>
              <a:rPr lang="cs-CZ" sz="3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1799 provádí Napoleon Bonaparte</a:t>
            </a:r>
            <a:r>
              <a:rPr lang="cs-CZ" sz="3800" dirty="0" smtClean="0"/>
              <a:t> státní převrat a </a:t>
            </a:r>
            <a:r>
              <a:rPr lang="cs-CZ" sz="3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ustanovuje vládu 3 konzulů</a:t>
            </a:r>
            <a:r>
              <a:rPr lang="cs-CZ" sz="3800" dirty="0" smtClean="0"/>
              <a:t>?</a:t>
            </a:r>
          </a:p>
          <a:p>
            <a:r>
              <a:rPr lang="cs-CZ" sz="3800" dirty="0" smtClean="0"/>
              <a:t>ANO/NE</a:t>
            </a:r>
            <a:endParaRPr lang="cs-CZ" sz="3800" dirty="0"/>
          </a:p>
        </p:txBody>
      </p:sp>
      <p:pic>
        <p:nvPicPr>
          <p:cNvPr id="6" name="Zástupný symbol pro obsah 5" descr="napoleo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40587" y="2348880"/>
            <a:ext cx="4703413" cy="3168352"/>
          </a:xfr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0877215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nd02.jxs.cz/833/438/4db9bfb37a_58579613_o2.jpg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francie.svetadily.cz/userfiles/image/clanky/francie-versailles-1.jpg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www.celysvet.cz/fotky/francie_16.jpg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www.mestopariz.cz/foto/bastila.jpg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nd04.jxs.cz/857/981/0b559f3dee_71328750_o2.jpg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www.tyden.cz/obrazek/4a18259494aff/victoria-marriage01-4a182d953ab56_360x252.jpg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www.usporim.cz/img/default/content/kalndarium/pad_bastilly.jpg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http://www.zivli.cz/wp-content/gallery/2009/04/Ludvik_XVI_a_Marie_Antoinetta2.jpg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http://1.bp.blogspot.com/_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AoUoTln5LRo/TDyqLLb6O4I/AAAAAAAAATA/Goim3Yf3Xf0/s1600/bastille.jpg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static.guim.co.uk/sys-images/Admin/BkFill/Default_image_group/2012/2/8/1328719948950/Portrait-of-Maximilien-de-007.jpg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www.neaktuality.cz/wp-content/uploads/napoleon.jpg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94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390</Words>
  <Application>Microsoft Office PowerPoint</Application>
  <PresentationFormat>Předvádění na obrazovce (4:3)</PresentationFormat>
  <Paragraphs>59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VY_32_INOVACE_14_7_ KONTROLNÍ PĚTIMINUTOVKA Č. 14 Číslo projektu: CZ.1.07/1.4.00/21.1115</vt:lpstr>
      <vt:lpstr>ANOTACE:</vt:lpstr>
      <vt:lpstr>PĚTIMINUTOVKA č. 14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88</cp:revision>
  <dcterms:created xsi:type="dcterms:W3CDTF">2010-11-17T11:41:48Z</dcterms:created>
  <dcterms:modified xsi:type="dcterms:W3CDTF">2012-10-21T08:15:06Z</dcterms:modified>
</cp:coreProperties>
</file>