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C77E0-77C7-4B44-A31F-BC27643DCF28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48101-86DD-44D0-9770-0D9D08F8F9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9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VY_32_INOVACE_15_7_ KONTROLNÍ PĚTIMINUTOVKA Č. 15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767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679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15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kterého roku ztratily České země svou samostatnost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600" dirty="0" smtClean="0"/>
              <a:t>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staly se do roku 1918 součástí Habsburské monarchie (Rakouska-Uherska)?</a:t>
            </a:r>
          </a:p>
          <a:p>
            <a:pPr lvl="0"/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</a:t>
            </a:r>
            <a:endParaRPr lang="cs-CZ" sz="48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erb_české_královstv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65982"/>
            <a:ext cx="4176464" cy="4947792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země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byly součástí tzv. Českých zemí?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země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0808"/>
            <a:ext cx="5076056" cy="382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Habsburská monarchie byla </a:t>
            </a:r>
            <a:r>
              <a:rPr lang="cs-CZ" sz="4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MNOHOSTÁTNÍ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monarchií?</a:t>
            </a:r>
            <a:endParaRPr lang="cs-CZ" sz="4800" dirty="0" smtClean="0"/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1f05ea44d5_66902905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06223" y="1484784"/>
            <a:ext cx="4358265" cy="5028768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Habsburské monarchii žilo celkem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národností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8" name="Zástupný symbol pro obsah 7" descr="rakouske-cisarstvi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199" y="2517823"/>
            <a:ext cx="4177689" cy="2783385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národnostní zastoupení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měli Němci? (cca 48%)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409" y="1556792"/>
            <a:ext cx="430722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Úředním jazykem Habsburské monarchie je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496" y="1772817"/>
            <a:ext cx="501923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národní obrození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snaha skupiny vzdělanců o probuzení a oživení českého jazyka, kultury, historie a vzdělanosti?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7" name="Zástupný symbol pro obsah 6" descr="erb_české_královstv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38314" y="1340768"/>
            <a:ext cx="4426174" cy="5243620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Dobrovský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autorem první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gramatiky českého jazyka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p125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234576"/>
            <a:ext cx="3782944" cy="5290768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české divadelní hry se na konci 18. století hrály v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Národním divadle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275" y="2132856"/>
            <a:ext cx="468448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nejslavnější český loutkář a autor loutky Kašpárka?</a:t>
            </a:r>
          </a:p>
          <a:p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a příjmení</a:t>
            </a:r>
            <a:endParaRPr lang="cs-CZ" sz="3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063" y="1484784"/>
            <a:ext cx="4477397" cy="4463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42003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nd01.jxs.cz/527/967/342ecd4a9b_60931885_o2.png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http://www.urocnice.eu/img/mid/3413/rok-1526---1740---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habsburska-monarchie.jpg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nd03.jxs.cz/919/762/1f05ea44d5_66902905_o2.jpg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vlajky.yin.cz/r/rakouske-cisarstvi/rakouske-cisarstvi.png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kralsumavy.files.wordpress.com/2010/01/adler12.jpg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files.opavskeslezsko.webnode.cz/200001399-f3a54007bc/orlice1.jpg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http://nd01.jxs.cz/527/967/342ecd4a9b_60931885_o2.png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ces.mkcr.cz/cz/img/0/3/8/p1254.jpg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www.andreas-praefcke.de/carthalia/europe/images/cz_praha_narodni_20.jpg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leccos.com/pics/pic/kopecky_matej.jpg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42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396</Words>
  <Application>Microsoft Office PowerPoint</Application>
  <PresentationFormat>Předvádění na obrazovce (4:3)</PresentationFormat>
  <Paragraphs>56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VY_32_INOVACE_15_7_ KONTROLNÍ PĚTIMINUTOVKA Č. 15 Číslo projektu: CZ.1.07/1.4.00/21.1115</vt:lpstr>
      <vt:lpstr>ANOTACE:</vt:lpstr>
      <vt:lpstr>PĚTIMINUTOVKA č. 15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112</cp:revision>
  <dcterms:created xsi:type="dcterms:W3CDTF">2010-11-17T11:41:48Z</dcterms:created>
  <dcterms:modified xsi:type="dcterms:W3CDTF">2012-10-21T08:33:58Z</dcterms:modified>
</cp:coreProperties>
</file>