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69" r:id="rId3"/>
    <p:sldId id="256" r:id="rId4"/>
    <p:sldId id="261" r:id="rId5"/>
    <p:sldId id="262" r:id="rId6"/>
    <p:sldId id="257" r:id="rId7"/>
    <p:sldId id="259" r:id="rId8"/>
    <p:sldId id="258" r:id="rId9"/>
    <p:sldId id="263" r:id="rId10"/>
    <p:sldId id="266" r:id="rId11"/>
    <p:sldId id="265" r:id="rId12"/>
    <p:sldId id="264" r:id="rId13"/>
    <p:sldId id="260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25DA99-4D76-4846-AE44-4CE176DEE47B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CC0016-8444-497E-BAD2-373B97B8DA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2895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VY_32_INOVACE_17_7_ KONTROLNÍ PĚTIMINUTOVKA Č. 17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5704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394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17</a:t>
            </a:r>
            <a:endParaRPr lang="cs-CZ" sz="6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5733256"/>
            <a:ext cx="3240360" cy="1124744"/>
          </a:xfrm>
        </p:spPr>
        <p:txBody>
          <a:bodyPr/>
          <a:lstStyle/>
          <a:p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Osmý ročník </a:t>
            </a:r>
            <a:endParaRPr lang="cs-CZ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315368"/>
            <a:ext cx="6804248" cy="4435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1566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jazykovědec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JUNGMANN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napsal 5ti dílný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SLOVNÍK RUSKO – ČESKÝ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8" name="Zástupný symbol pro obsah 7" descr="jungman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23454" y="1052737"/>
            <a:ext cx="3780994" cy="5762478"/>
          </a:xfrm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Rukopisy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ZELENOHORSKÝ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3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KRÁLOVEDVORSKÝ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napsali jako falza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HANKA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LINDA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6" name="Zástupný symbol pro obsah 5" descr="rz-4-5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021792"/>
            <a:ext cx="4495800" cy="3342832"/>
          </a:xfrm>
        </p:spPr>
      </p:pic>
    </p:spTree>
  </p:cSld>
  <p:clrMapOvr>
    <a:masterClrMapping/>
  </p:clrMapOvr>
  <p:transition advTm="45723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pravda, že</a:t>
            </a:r>
            <a:r>
              <a:rPr lang="cs-CZ" sz="4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T. G. Masaryk </a:t>
            </a: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jedním z prvních, kdo </a:t>
            </a:r>
            <a:r>
              <a:rPr lang="cs-CZ" sz="4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oba rukopisy označil za FALZIFIKÁTY?</a:t>
            </a:r>
            <a:endParaRPr lang="cs-CZ" sz="4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800" dirty="0"/>
          </a:p>
          <a:p>
            <a:pPr>
              <a:buNone/>
            </a:pPr>
            <a:endParaRPr lang="cs-CZ" dirty="0"/>
          </a:p>
        </p:txBody>
      </p:sp>
      <p:pic>
        <p:nvPicPr>
          <p:cNvPr id="6" name="Zástupný symbol pro obsah 5" descr="p1119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024228"/>
            <a:ext cx="3600400" cy="5655078"/>
          </a:xfrm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vědec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FRANTIŠEK PALACKÝ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byl </a:t>
            </a:r>
            <a:r>
              <a:rPr lang="cs-CZ" sz="4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přírodovědcem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800" dirty="0" smtClean="0"/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340768"/>
            <a:ext cx="3727301" cy="5201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661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Nejstarším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muzeem v českých zemích bylo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VLASTENECKÉ MUZEUM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(dnešní Národní muzeum)?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6314" y="2132856"/>
            <a:ext cx="4790796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86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které divadelní hře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Josefa Kajetána Tyla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poprvé objevila píseň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KDE DOMOV MŮJ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400" dirty="0" smtClean="0"/>
              <a:t>Název divadelní hry</a:t>
            </a:r>
            <a:endParaRPr lang="cs-CZ" sz="4400" dirty="0"/>
          </a:p>
        </p:txBody>
      </p:sp>
      <p:pic>
        <p:nvPicPr>
          <p:cNvPr id="8" name="Zástupný symbol pro obsah 7" descr="tyl_obr_1_velk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39015" y="1196752"/>
            <a:ext cx="4304985" cy="5478094"/>
          </a:xfrm>
        </p:spPr>
      </p:pic>
    </p:spTree>
  </p:cSld>
  <p:clrMapOvr>
    <a:masterClrMapping/>
  </p:clrMapOvr>
  <p:transition advTm="45568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>
            <a:noAutofit/>
          </a:bodyPr>
          <a:lstStyle/>
          <a:p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</a:t>
            </a:r>
            <a:r>
              <a:rPr lang="cs-CZ" sz="3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hudby</a:t>
            </a: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 písni </a:t>
            </a:r>
            <a:r>
              <a:rPr lang="cs-CZ" sz="3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DOMOV MŮJ</a:t>
            </a: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3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Jméno a příjmení</a:t>
            </a:r>
            <a:endParaRPr lang="cs-CZ" sz="3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8773" y="1772816"/>
            <a:ext cx="4667250" cy="301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kterého roku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byla zavedena v Habsburské monarchii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povinná školní docházka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400" dirty="0" smtClean="0"/>
              <a:t>Rok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2932" y="1772816"/>
            <a:ext cx="4721068" cy="3766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5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Škola, která je dnes označována jako </a:t>
            </a:r>
            <a:r>
              <a:rPr lang="cs-CZ" sz="5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škola </a:t>
            </a:r>
            <a:r>
              <a:rPr lang="cs-CZ" sz="5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na konci 18. století jmenovala </a:t>
            </a:r>
            <a:r>
              <a:rPr lang="cs-CZ" sz="5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OBECNÁ ŠKOLA neboli TRIVIÁLNÍ ŠKOLA</a:t>
            </a:r>
            <a:r>
              <a:rPr lang="cs-CZ" sz="5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7978" y="1988840"/>
            <a:ext cx="4686022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OBECNÉ ŠKOLE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vyučovaly pouze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předměty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 A to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ČTENÍ, PSANÍ a POČÍTÁNÍ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9163" y="2060848"/>
            <a:ext cx="4450498" cy="3277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43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6020563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gearth.jakodost.cz/wp-content/gallery/obrazky-dne/prazsky_hrad.jpg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www.obec-hudlice.cz/uploads/images/Josef%20Jungmann/jungmann.jpg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21stoleti.cz/wp-content/images/1187289404.jpg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www.people.cz/mag/articles_photo/18637.jpg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http://upload.wikimedia.org/wikipedia/commons/thumb/5/5d/Jan_Vil%C3%ADmek_-_Franti%C5%A1ek_Palack%C3%BD.jpg/225px-Jan_Vil%C3%ADmek_-_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Franti%C5%A1ek_Palack%C3%BD.jpg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honors.vse.cz/data/n%C3%A1rodn%C3%AD-muzeum.jpg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www.cnb.cz/miranda2/export/sites/www.cnb.cz/cs/platidla/numismatika/plan_emise_2006-2010/tyl_obr_1_velky.jpg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www.pozitivni-noviny.cz/test/gallery/Image/2007/12/domov1.jpg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noviny.libochovice.cz/images/0807foto10.jpg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blog.idnes.cz/blog/16511/285878/schulreform.gif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upload.wikimedia.org/wikipedia/commons/thumb/2/26/Jobs_als_Schulmeister.jpeg/220px-Jobs_als_Schulmeister.jpeg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2484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343</TotalTime>
  <Words>427</Words>
  <Application>Microsoft Office PowerPoint</Application>
  <PresentationFormat>Předvádění na obrazovce (4:3)</PresentationFormat>
  <Paragraphs>57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VY_32_INOVACE_17_7_ KONTROLNÍ PĚTIMINUTOVKA Č. 17 Číslo projektu: CZ.1.07/1.4.00/21.1115</vt:lpstr>
      <vt:lpstr>ANOTACE:</vt:lpstr>
      <vt:lpstr>PĚTIMINUTOVKA č. 17</vt:lpstr>
      <vt:lpstr>1.</vt:lpstr>
      <vt:lpstr>2.</vt:lpstr>
      <vt:lpstr>3.</vt:lpstr>
      <vt:lpstr>4.</vt:lpstr>
      <vt:lpstr>5.</vt:lpstr>
      <vt:lpstr>6.</vt:lpstr>
      <vt:lpstr>7.</vt:lpstr>
      <vt:lpstr>8. </vt:lpstr>
      <vt:lpstr>9.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129</cp:revision>
  <dcterms:created xsi:type="dcterms:W3CDTF">2010-11-17T11:41:48Z</dcterms:created>
  <dcterms:modified xsi:type="dcterms:W3CDTF">2012-10-21T08:58:28Z</dcterms:modified>
</cp:coreProperties>
</file>