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67" r:id="rId2"/>
    <p:sldId id="268" r:id="rId3"/>
    <p:sldId id="256" r:id="rId4"/>
    <p:sldId id="261" r:id="rId5"/>
    <p:sldId id="262" r:id="rId6"/>
    <p:sldId id="257" r:id="rId7"/>
    <p:sldId id="259" r:id="rId8"/>
    <p:sldId id="258" r:id="rId9"/>
    <p:sldId id="263" r:id="rId10"/>
    <p:sldId id="266" r:id="rId11"/>
    <p:sldId id="265" r:id="rId12"/>
    <p:sldId id="264" r:id="rId13"/>
    <p:sldId id="260" r:id="rId14"/>
    <p:sldId id="269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0E85F61-E8F6-4423-94DF-14160C8A3D43}" type="datetimeFigureOut">
              <a:rPr lang="cs-CZ" smtClean="0"/>
              <a:t>21.10.2012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0DCACA4-AD8C-4EEC-86B1-ECDBF9610C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186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662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va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DCACA4-AD8C-4EEC-86B1-ECDBF9610C4E}" type="slidenum">
              <a:rPr lang="cs-CZ" smtClean="0"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55700" y="7938"/>
            <a:ext cx="6832600" cy="1908175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Bc. Michael RADIMERSKÝ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VY_32_INOVACE_18_7_ KONTROLNÍ PĚTIMINUTOVKA Č. 18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CZ.1.07/1.4.00/21.1115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 eaLnBrk="1" hangingPunct="1">
              <a:defRPr/>
            </a:pP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KONTROLNÍ PĚTIMINUTOVKA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 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8.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ročník. K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výkladu UČEBNÍ LÁTKY DLE ŠVP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7" name="obrázek 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5394325"/>
            <a:ext cx="4687887" cy="14636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158875" cy="1512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Obrázek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475" y="-14288"/>
            <a:ext cx="1152525" cy="14922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12500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Kontrolní pětiminutovky k výkladové látce.</a:t>
            </a:r>
          </a:p>
          <a:p>
            <a:r>
              <a:rPr lang="cs-CZ" dirty="0" smtClean="0"/>
              <a:t>Slouží k ověřování znalostí probraného učiva.</a:t>
            </a:r>
          </a:p>
          <a:p>
            <a:r>
              <a:rPr lang="cs-CZ" dirty="0" smtClean="0"/>
              <a:t>Na některé otázky žáci odpovídají celou větou, na některé odpovídají jednoslovně nebo pouze pojmem či osobností, na některých určují pravdivost či nepravdivost tvrzení nebo poznávají obrázky.</a:t>
            </a:r>
          </a:p>
          <a:p>
            <a:r>
              <a:rPr lang="cs-CZ" dirty="0" smtClean="0"/>
              <a:t>Prezentace je automaticky nastavena časováním tak, že snímek je na tabuli 45 sekund a pak se objeví další snímek.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42095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0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66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PĚTIMINUTOVKA č. 18</a:t>
            </a:r>
            <a:endParaRPr lang="cs-CZ" sz="66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5733256"/>
            <a:ext cx="3240360" cy="1124744"/>
          </a:xfrm>
        </p:spPr>
        <p:txBody>
          <a:bodyPr/>
          <a:lstStyle/>
          <a:p>
            <a:r>
              <a:rPr lang="cs-CZ" b="1" u="sng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Osmý ročník </a:t>
            </a:r>
            <a:endParaRPr lang="cs-CZ" b="1" u="sng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Obrázek 4" descr="kynzvart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915816" y="1556792"/>
            <a:ext cx="6228184" cy="4491479"/>
          </a:xfrm>
          <a:prstGeom prst="rect">
            <a:avLst/>
          </a:prstGeom>
        </p:spPr>
      </p:pic>
    </p:spTree>
  </p:cSld>
  <p:clrMapOvr>
    <a:masterClrMapping/>
  </p:clrMapOvr>
  <p:transition advTm="15663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5069160"/>
          </a:xfrm>
        </p:spPr>
        <p:txBody>
          <a:bodyPr>
            <a:no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Většina obyvatelstva v českých zemích na přelomu 18. a 19. století 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žije na vesnicích a pracují v zemědělství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  <a:endParaRPr lang="cs-CZ" sz="36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400" dirty="0" smtClean="0"/>
              <a:t>ANO/NE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5164" y="2132856"/>
            <a:ext cx="4612438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5755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zemědělství v této době 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převažuje strojní práce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(práce se stroji) a 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malém množství se pracuje ručně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r>
              <a:rPr lang="cs-CZ" sz="4400" dirty="0" smtClean="0"/>
              <a:t>ANO/NE</a:t>
            </a:r>
            <a:endParaRPr lang="cs-CZ" sz="4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6155" y="1928812"/>
            <a:ext cx="4739601" cy="37324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5723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lvl="0"/>
            <a:r>
              <a:rPr lang="cs-CZ" sz="4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 </a:t>
            </a:r>
            <a:r>
              <a:rPr lang="cs-CZ" sz="46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šlechtických zámcích</a:t>
            </a:r>
            <a:r>
              <a:rPr lang="cs-CZ" sz="4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se začínají budovat </a:t>
            </a:r>
            <a:r>
              <a:rPr lang="cs-CZ" sz="4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lihovary, cukrovary a olejny?</a:t>
            </a:r>
            <a:endParaRPr lang="cs-CZ" sz="4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r>
              <a:rPr lang="cs-CZ" sz="4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ANO/NE</a:t>
            </a:r>
            <a:endParaRPr lang="cs-CZ" sz="4800" dirty="0"/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6349" y="2564904"/>
            <a:ext cx="5477651" cy="3312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5739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Základem tehdejší stravy lidí na vesnici bylo </a:t>
            </a:r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maso z domácích zvířat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  <a:endParaRPr lang="cs-CZ" sz="4800" dirty="0" smtClean="0"/>
          </a:p>
          <a:p>
            <a:r>
              <a:rPr lang="cs-CZ" sz="4800" dirty="0" smtClean="0"/>
              <a:t>ANO/NE</a:t>
            </a:r>
            <a:endParaRPr lang="cs-CZ" sz="4800" dirty="0"/>
          </a:p>
        </p:txBody>
      </p:sp>
      <p:pic>
        <p:nvPicPr>
          <p:cNvPr id="6" name="Zástupný symbol pro obsah 5" descr="spidervepr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762500" y="2427866"/>
            <a:ext cx="4057972" cy="2705315"/>
          </a:xfrm>
        </p:spPr>
      </p:pic>
    </p:spTree>
  </p:cSld>
  <p:clrMapOvr>
    <a:masterClrMapping/>
  </p:clrMapOvr>
  <p:transition advTm="45661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Nový bytový sloh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rozšířený především mezi </a:t>
            </a:r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měšťany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který </a:t>
            </a:r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kladl důraz na útulné prostředí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se nazývá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 (jedno slovo)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Zástupný symbol pro obsah 6" descr="lady_writing_desk_biedermeier_hi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425564" y="2168515"/>
            <a:ext cx="4538924" cy="3348717"/>
          </a:xfrm>
        </p:spPr>
      </p:pic>
    </p:spTree>
  </p:cSld>
  <p:clrMapOvr>
    <a:masterClrMapping/>
  </p:clrMapOvr>
  <p:transition advTm="45786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Kulturní směr </a:t>
            </a: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 počátku 19. století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který </a:t>
            </a: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prosadil nejvíce v architektuře a hudbě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který hlásal </a:t>
            </a: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návrat k antické kultuře 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nazývá?</a:t>
            </a:r>
          </a:p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 (jedno slovo)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Zástupný symbol pro obsah 6" descr="zamek01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8200" y="2140440"/>
            <a:ext cx="4316288" cy="3237216"/>
          </a:xfrm>
        </p:spPr>
      </p:pic>
    </p:spTree>
  </p:cSld>
  <p:clrMapOvr>
    <a:masterClrMapping/>
  </p:clrMapOvr>
  <p:transition advTm="45568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25144"/>
          </a:xfrm>
        </p:spPr>
        <p:txBody>
          <a:bodyPr>
            <a:no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Která z těchto památek je postavena v tomto slohu?</a:t>
            </a:r>
          </a:p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A) zámek Kynžvart</a:t>
            </a:r>
          </a:p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B) chrám sv. Víta</a:t>
            </a:r>
          </a:p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C) Praha – dům U Hybernů</a:t>
            </a:r>
          </a:p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D) Klášterecký zámek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4565" y="2060848"/>
            <a:ext cx="4674637" cy="31144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5412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8.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Který z těchto hudebních skladatelů patří do tohoto kulturního stylu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A) Bedřich Smetana</a:t>
            </a:r>
          </a:p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B) Wolfgang Amadeus Mozart</a:t>
            </a:r>
          </a:p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C) Johann Wolfgang Goethe</a:t>
            </a:r>
          </a:p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D) Ludwig van Beethoven</a:t>
            </a:r>
          </a:p>
          <a:p>
            <a:endParaRPr lang="cs-CZ" sz="4400" dirty="0"/>
          </a:p>
        </p:txBody>
      </p:sp>
      <p:pic>
        <p:nvPicPr>
          <p:cNvPr id="7" name="Zástupný symbol pro obsah 6" descr="Mozart_face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788024" y="1151254"/>
            <a:ext cx="3960440" cy="5161273"/>
          </a:xfrm>
        </p:spPr>
      </p:pic>
    </p:spTree>
  </p:cSld>
  <p:clrMapOvr>
    <a:masterClrMapping/>
  </p:clrMapOvr>
  <p:transition advTm="45739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9.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je to NOVOGOTIKA?</a:t>
            </a:r>
          </a:p>
          <a:p>
            <a:r>
              <a:rPr lang="cs-CZ" sz="4800" dirty="0" smtClean="0"/>
              <a:t>Stručně vysvětli</a:t>
            </a:r>
            <a:endParaRPr lang="cs-CZ" sz="4800" dirty="0"/>
          </a:p>
        </p:txBody>
      </p:sp>
      <p:pic>
        <p:nvPicPr>
          <p:cNvPr id="7" name="Zástupný symbol pro obsah 6" descr="IMG_4242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8200" y="2140440"/>
            <a:ext cx="4316288" cy="3237216"/>
          </a:xfrm>
        </p:spPr>
      </p:pic>
    </p:spTree>
  </p:cSld>
  <p:clrMapOvr>
    <a:masterClrMapping/>
  </p:clrMapOvr>
  <p:transition advTm="45474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10.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Jaké základní znaky má kulturní sloh </a:t>
            </a:r>
            <a:r>
              <a:rPr lang="cs-CZ" sz="43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ROMANTISMUS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 </a:t>
            </a:r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literatuře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r>
              <a:rPr lang="cs-CZ" sz="4800" dirty="0" smtClean="0"/>
              <a:t>Stručně vysvětli</a:t>
            </a:r>
            <a:endParaRPr lang="cs-CZ" sz="4800" dirty="0"/>
          </a:p>
        </p:txBody>
      </p:sp>
      <p:pic>
        <p:nvPicPr>
          <p:cNvPr id="8" name="Zástupný symbol pro obsah 7" descr="romantismus-3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396370" y="2117470"/>
            <a:ext cx="4568118" cy="3471770"/>
          </a:xfrm>
        </p:spPr>
      </p:pic>
    </p:spTree>
  </p:cSld>
  <p:clrMapOvr>
    <a:masterClrMapping/>
  </p:clrMapOvr>
  <p:transition advTm="45443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defRPr/>
            </a:pPr>
            <a:r>
              <a:rPr lang="cs-CZ" sz="2400" dirty="0" smtClean="0"/>
              <a:t>Obrázky jsou z </a:t>
            </a:r>
            <a:r>
              <a:rPr lang="cs-CZ" sz="2400" dirty="0" smtClean="0">
                <a:hlinkClick r:id="rId2"/>
              </a:rPr>
              <a:t>www.google.cz</a:t>
            </a:r>
            <a:r>
              <a:rPr lang="cs-CZ" sz="2400" dirty="0" smtClean="0"/>
              <a:t> a nepodléhají žádným autorským právům.</a:t>
            </a:r>
          </a:p>
          <a:p>
            <a:pPr eaLnBrk="1" hangingPunct="1">
              <a:defRPr/>
            </a:pPr>
            <a:r>
              <a:rPr lang="cs-CZ" sz="2400" dirty="0"/>
              <a:t>Není-li uvedeno jinak je materiál dílem autorky podle učebních osnov odpovídajících ŠVP vyučovaných podle učebnic</a:t>
            </a:r>
            <a:r>
              <a:rPr lang="cs-CZ" sz="2400" dirty="0" smtClean="0"/>
              <a:t>: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400" b="1" dirty="0" smtClean="0"/>
              <a:t>ČAPKA, František.</a:t>
            </a:r>
            <a:r>
              <a:rPr lang="cs-CZ" sz="2400" dirty="0" smtClean="0"/>
              <a:t>  </a:t>
            </a:r>
            <a:r>
              <a:rPr lang="cs-CZ" sz="2400" b="1" dirty="0" smtClean="0"/>
              <a:t>VYKOUPIL, Libor</a:t>
            </a:r>
            <a:r>
              <a:rPr lang="cs-CZ" sz="2400" dirty="0" smtClean="0"/>
              <a:t>. </a:t>
            </a:r>
            <a:r>
              <a:rPr lang="cs-CZ" sz="2400" b="1" i="1" dirty="0" smtClean="0"/>
              <a:t>Dějepis pro 8. ročník. NOVOVĚK</a:t>
            </a:r>
            <a:r>
              <a:rPr lang="cs-CZ" sz="2400" i="1" dirty="0" smtClean="0"/>
              <a:t>.</a:t>
            </a:r>
            <a:r>
              <a:rPr lang="cs-CZ" sz="2400" dirty="0" smtClean="0"/>
              <a:t> 1</a:t>
            </a:r>
            <a:r>
              <a:rPr lang="cs-CZ" sz="2400" dirty="0"/>
              <a:t>. vydání. </a:t>
            </a:r>
            <a:r>
              <a:rPr lang="cs-CZ" sz="2400" dirty="0" smtClean="0"/>
              <a:t>Nový Malín: Nová škola, s. </a:t>
            </a:r>
            <a:r>
              <a:rPr lang="cs-CZ" sz="2400" dirty="0"/>
              <a:t>r. o., </a:t>
            </a:r>
            <a:r>
              <a:rPr lang="cs-CZ" sz="2400" dirty="0" smtClean="0"/>
              <a:t>2009. </a:t>
            </a:r>
            <a:r>
              <a:rPr lang="cs-CZ" sz="2400" dirty="0"/>
              <a:t>učebnice </a:t>
            </a:r>
            <a:r>
              <a:rPr lang="cs-CZ" sz="2400" dirty="0" smtClean="0"/>
              <a:t>vytvořená v souladu s RVP ZV. </a:t>
            </a:r>
            <a:r>
              <a:rPr lang="cs-CZ" sz="2400" dirty="0"/>
              <a:t>ISBN </a:t>
            </a:r>
            <a:r>
              <a:rPr lang="cs-CZ" sz="2400" dirty="0" smtClean="0"/>
              <a:t>80-7289-100-6. 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400" dirty="0" smtClean="0"/>
              <a:t>Učebnice je vybavena doložkou: „Schválilo MŠMT čj. 1657/2009-22 dne 26. ledna 2009 k zařazení do seznamu učebnic pro základní školy jako součást ucelené řady učebnic pro vzdělávací obor Dějepis s dobou platnosti šest let.</a:t>
            </a:r>
            <a:endParaRPr lang="cs-CZ" sz="2400" dirty="0"/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582951614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 pro obrázky: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www.obytnysouboraleje.cz/foto/okoli/kynzvart.jpg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cr.ic.cz/clanky/soucast/0943.jpg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www.ckrumlov.info/img/1934.jpg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www.orloj.eu/img/osobnosti/dankovka.jpg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www.simpsonovi.net/obrazky/sekce/postavy/zvirata/spidervepr.jpg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www.jbdesign.it/idesignpro/images/biedermeier/lady_writing_desk_biedermeier_hi.jpg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www.pepik.net/fotky/dkrusnehory/57.jpg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cms.tvujdum.cz/userdata/images/49898architekturaklasicismus.jpg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www.horizonte.com/wp-content/uploads/mozart-genie.gif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www.topzine.cz/wp-content/uploads/IMG_4242.JPG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files.sprehledem.webnode.cz/200001269-5ca565da08/romantismus-3.jpg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4671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447</TotalTime>
  <Words>473</Words>
  <Application>Microsoft Office PowerPoint</Application>
  <PresentationFormat>Předvádění na obrazovce (4:3)</PresentationFormat>
  <Paragraphs>64</Paragraphs>
  <Slides>15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Název školy: ZŠ Klášterec nad Ohří, Krátká 676 Autor: Bc. Michael RADIMERSKÝ Název materiálu: VY_32_INOVACE_18_7_ KONTROLNÍ PĚTIMINUTOVKA Č. 18 Číslo projektu: CZ.1.07/1.4.00/21.1115</vt:lpstr>
      <vt:lpstr>ANOTACE:</vt:lpstr>
      <vt:lpstr>PĚTIMINUTOVKA č. 18</vt:lpstr>
      <vt:lpstr>1.</vt:lpstr>
      <vt:lpstr>2.</vt:lpstr>
      <vt:lpstr>3.</vt:lpstr>
      <vt:lpstr>4.</vt:lpstr>
      <vt:lpstr>5.</vt:lpstr>
      <vt:lpstr>6.</vt:lpstr>
      <vt:lpstr>7.</vt:lpstr>
      <vt:lpstr>8. </vt:lpstr>
      <vt:lpstr>9.</vt:lpstr>
      <vt:lpstr>10.</vt:lpstr>
      <vt:lpstr>Použité zdroje:</vt:lpstr>
      <vt:lpstr>Zdroje pro obrázky: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PĚTIMINUTOVKA č. 5</dc:title>
  <dc:creator>MSI</dc:creator>
  <cp:lastModifiedBy>Bc. Michael RADIMERSKÝ</cp:lastModifiedBy>
  <cp:revision>138</cp:revision>
  <dcterms:created xsi:type="dcterms:W3CDTF">2010-11-17T11:41:48Z</dcterms:created>
  <dcterms:modified xsi:type="dcterms:W3CDTF">2012-10-21T09:15:38Z</dcterms:modified>
</cp:coreProperties>
</file>