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8" r:id="rId2"/>
    <p:sldId id="269" r:id="rId3"/>
    <p:sldId id="256" r:id="rId4"/>
    <p:sldId id="261" r:id="rId5"/>
    <p:sldId id="262" r:id="rId6"/>
    <p:sldId id="257" r:id="rId7"/>
    <p:sldId id="259" r:id="rId8"/>
    <p:sldId id="258" r:id="rId9"/>
    <p:sldId id="263" r:id="rId10"/>
    <p:sldId id="266" r:id="rId11"/>
    <p:sldId id="265" r:id="rId12"/>
    <p:sldId id="264" r:id="rId13"/>
    <p:sldId id="260" r:id="rId14"/>
    <p:sldId id="267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4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2" y="289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E85F61-E8F6-4423-94DF-14160C8A3D43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DCACA4-AD8C-4EEC-86B1-ECDBF9610C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3474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va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DCACA4-AD8C-4EEC-86B1-ECDBF9610C4E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36784E-32B6-4222-A9E1-56CA9890FFAF}" type="datetimeFigureOut">
              <a:rPr lang="cs-CZ" smtClean="0"/>
              <a:pPr/>
              <a:t>21.10.2012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190817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VY_32_INOVACE_19_7_ KONTROLNÍ PĚTIMINUTOVKA Č. 19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PĚTIMINUTOVKA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K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výkladu UČEBNÍ LÁTKY DLE ŠVP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46066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Kontrolní pětiminutovky k výkladové látce.</a:t>
            </a:r>
          </a:p>
          <a:p>
            <a:r>
              <a:rPr lang="cs-CZ" dirty="0" smtClean="0"/>
              <a:t>Slouží k ověřování znalostí probraného učiva.</a:t>
            </a:r>
          </a:p>
          <a:p>
            <a:r>
              <a:rPr lang="cs-CZ" dirty="0" smtClean="0"/>
              <a:t>Na některé otázky žáci odpovídají celou větou, na některé odpovídají jednoslovně nebo pouze pojmem či osobností, na některých určují pravdivost či nepravdivost tvrzení nebo poznávají obrázky.</a:t>
            </a:r>
          </a:p>
          <a:p>
            <a:r>
              <a:rPr lang="cs-CZ" dirty="0" smtClean="0"/>
              <a:t>Prezentace je automaticky nastavena časováním tak, že snímek je na tabuli 45 sekund a pak se objeví další snímek.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11822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0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PĚTIMINUTOVKA č. 19</a:t>
            </a:r>
            <a:endParaRPr lang="cs-CZ" sz="6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5733256"/>
            <a:ext cx="3240360" cy="1124744"/>
          </a:xfrm>
        </p:spPr>
        <p:txBody>
          <a:bodyPr/>
          <a:lstStyle/>
          <a:p>
            <a:r>
              <a:rPr lang="cs-CZ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Osmý ročník </a:t>
            </a:r>
            <a:endParaRPr lang="cs-CZ" b="1" u="sng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Obrázek 5" descr="1233464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2708920"/>
            <a:ext cx="2843808" cy="2132856"/>
          </a:xfrm>
          <a:prstGeom prst="rect">
            <a:avLst/>
          </a:prstGeom>
        </p:spPr>
      </p:pic>
      <p:pic>
        <p:nvPicPr>
          <p:cNvPr id="7" name="Obrázek 6" descr="ornamenty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60594" y="1844824"/>
            <a:ext cx="6283406" cy="5013176"/>
          </a:xfrm>
          <a:prstGeom prst="rect">
            <a:avLst/>
          </a:prstGeom>
        </p:spPr>
      </p:pic>
    </p:spTree>
  </p:cSld>
  <p:clrMapOvr>
    <a:masterClrMapping/>
  </p:clrMapOvr>
  <p:transition advTm="15663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69160"/>
          </a:xfrm>
        </p:spPr>
        <p:txBody>
          <a:bodyPr>
            <a:no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jakém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stavebním slohu 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postavena tato stavba?</a:t>
            </a:r>
            <a:endParaRPr lang="cs-CZ" sz="4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dirty="0" smtClean="0"/>
              <a:t>Název stavebního slohu</a:t>
            </a:r>
            <a:endParaRPr lang="cs-CZ" sz="3600" dirty="0"/>
          </a:p>
        </p:txBody>
      </p:sp>
      <p:pic>
        <p:nvPicPr>
          <p:cNvPr id="8" name="Zástupný symbol pro obsah 7" descr="57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140440"/>
            <a:ext cx="4316288" cy="3237216"/>
          </a:xfrm>
        </p:spPr>
      </p:pic>
    </p:spTree>
  </p:cSld>
  <p:clrMapOvr>
    <a:masterClrMapping/>
  </p:clrMapOvr>
  <p:transition advTm="45755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jakém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stavebním slohu 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postavena tato stavba?</a:t>
            </a:r>
            <a:endParaRPr lang="cs-CZ" sz="4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dirty="0" smtClean="0"/>
              <a:t>Název stavebního slohu</a:t>
            </a:r>
            <a:endParaRPr lang="cs-CZ" sz="3600" dirty="0"/>
          </a:p>
        </p:txBody>
      </p:sp>
      <p:pic>
        <p:nvPicPr>
          <p:cNvPr id="6" name="Zástupný symbol pro obsah 5" descr="8.Neuschwanstein_Nemecko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283333"/>
            <a:ext cx="4316288" cy="2968705"/>
          </a:xfrm>
        </p:spPr>
      </p:pic>
    </p:spTree>
  </p:cSld>
  <p:clrMapOvr>
    <a:masterClrMapping/>
  </p:clrMapOvr>
  <p:transition advTm="45723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cs-CZ" sz="4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vesnicích, v chalupách bývávala většinou </a:t>
            </a:r>
            <a:r>
              <a:rPr lang="cs-CZ" sz="4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jedna jediná společná velká místnost</a:t>
            </a:r>
            <a:r>
              <a:rPr lang="cs-CZ" sz="4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které se říkalo?</a:t>
            </a:r>
          </a:p>
          <a:p>
            <a:pPr lvl="0"/>
            <a:r>
              <a:rPr lang="cs-CZ" sz="4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slovo (8 písmen)</a:t>
            </a:r>
            <a:endParaRPr lang="cs-CZ" sz="4800" dirty="0"/>
          </a:p>
          <a:p>
            <a:pPr>
              <a:buNone/>
            </a:pPr>
            <a:endParaRPr lang="cs-CZ" dirty="0"/>
          </a:p>
        </p:txBody>
      </p:sp>
      <p:pic>
        <p:nvPicPr>
          <p:cNvPr id="6" name="Zástupný symbol pro obsah 5" descr="vchlumec-int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356652" y="2060848"/>
            <a:ext cx="4627180" cy="3600400"/>
          </a:xfrm>
        </p:spPr>
      </p:pic>
    </p:spTree>
  </p:cSld>
  <p:clrMapOvr>
    <a:masterClrMapping/>
  </p:clrMapOvr>
  <p:transition advTm="45739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na obrázku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pavlačový nájemní dům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sz="4800" dirty="0" smtClean="0"/>
          </a:p>
          <a:p>
            <a:r>
              <a:rPr lang="cs-CZ" sz="4800" dirty="0" smtClean="0"/>
              <a:t>ANO/NE</a:t>
            </a:r>
            <a:endParaRPr lang="cs-CZ" sz="4800" dirty="0"/>
          </a:p>
        </p:txBody>
      </p:sp>
      <p:pic>
        <p:nvPicPr>
          <p:cNvPr id="8" name="Zástupný symbol pro obsah 7" descr="4303-stary-pavlacovy-dum-ulice-gen-svobody-sumperk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499992" y="2140440"/>
            <a:ext cx="4464496" cy="3348372"/>
          </a:xfrm>
        </p:spPr>
      </p:pic>
    </p:spTree>
  </p:cSld>
  <p:clrMapOvr>
    <a:masterClrMapping/>
  </p:clrMapOvr>
  <p:transition advTm="45661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nazývá stavební sloh, který 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napodobuje středověkou gotiku za pomoci nových materiálů?</a:t>
            </a:r>
            <a:endParaRPr lang="cs-CZ" sz="4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(jedno slovo)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2046" y="1988840"/>
            <a:ext cx="4731954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786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Patří mezi české klasicistní skladatele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 VÁCLAV STAMIC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ANO/NE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528763"/>
            <a:ext cx="4270995" cy="50869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568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25144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KLASICISMUS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později rozvinul v nový stavební sloh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který byl mnohem zdobnější než klasicismus, využíval jednoduchého půdorysu a sloupoví (kolonád).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tento stavební sloh jmenuje?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Jedno slovo (5 písmen)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Zástupný symbol pro obsah 5" descr="04_07_02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934629" y="0"/>
            <a:ext cx="4211960" cy="3158970"/>
          </a:xfr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4307" y="3140968"/>
            <a:ext cx="4224469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412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KAREL HYNEK MÁCHA a jeho dílo MÁJ 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patří k jakému kulturnímu slohu?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slohu (jedno slovo)</a:t>
            </a:r>
          </a:p>
          <a:p>
            <a:endParaRPr lang="cs-CZ" sz="4400" dirty="0"/>
          </a:p>
        </p:txBody>
      </p:sp>
      <p:pic>
        <p:nvPicPr>
          <p:cNvPr id="6" name="Zástupný symbol pro obsah 5" descr="maj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358393" y="2146184"/>
            <a:ext cx="4606095" cy="3443056"/>
          </a:xfrm>
        </p:spPr>
      </p:pic>
    </p:spTree>
  </p:cSld>
  <p:clrMapOvr>
    <a:masterClrMapping/>
  </p:clrMapOvr>
  <p:transition advTm="45739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Byly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souboje na meče a pistole povolené?</a:t>
            </a:r>
          </a:p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ANO/NE</a:t>
            </a:r>
            <a:endParaRPr lang="cs-CZ" sz="4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1060" y="2204864"/>
            <a:ext cx="4572000" cy="3055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474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to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TYMPANON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4800" dirty="0" smtClean="0"/>
              <a:t>Stručně vysvětli</a:t>
            </a:r>
            <a:endParaRPr lang="cs-CZ" sz="4800" dirty="0"/>
          </a:p>
        </p:txBody>
      </p:sp>
      <p:pic>
        <p:nvPicPr>
          <p:cNvPr id="7" name="Zástupný symbol pro obsah 6" descr="uw_tympanon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365969" y="2420888"/>
            <a:ext cx="4711161" cy="2952328"/>
          </a:xfrm>
        </p:spPr>
      </p:pic>
    </p:spTree>
  </p:cSld>
  <p:clrMapOvr>
    <a:masterClrMapping/>
  </p:clrMapOvr>
  <p:transition advTm="45443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 eaLnBrk="1" hangingPunct="1"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b="1" dirty="0" smtClean="0"/>
              <a:t>ČAPKA, František.</a:t>
            </a:r>
            <a:r>
              <a:rPr lang="cs-CZ" sz="2400" dirty="0" smtClean="0"/>
              <a:t>  </a:t>
            </a:r>
            <a:r>
              <a:rPr lang="cs-CZ" sz="2400" b="1" dirty="0" smtClean="0"/>
              <a:t>VYKOUPIL, Libor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8. ročník. NOVOVĚK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o., </a:t>
            </a:r>
            <a:r>
              <a:rPr lang="cs-CZ" sz="2400" dirty="0" smtClean="0"/>
              <a:t>2009.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80-7289-100-6.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1657/2009-22 dne 26. ledna 2009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7029212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www.satalka.cz/slohy/empir/ornamenty01.jpg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media1.mypage.cz/images/media1:4a8bd0b92f12d.jpg/smajl%C3%ADk.jpg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www.pepa.cz/userfiles2/ELUSH/CESTOVANI/26-kynzvart-zamek.jpg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25.media.tumblr.com/tumblr_mb9s8gIGxK1raw6kzo1_1280.jpg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www.muzeum-pribram.cz/exhmpb/exmvs/vchlumec-int.jpg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www.znatemapu.cz/photos/original/4303-stary-pavlacovy-dum-ulice-gen-svobody-sumperk.jpg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http://zlataky.cz/images//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temp/standard/zamek_hluboka_art.jpg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www.vysocina-news.cz/data/21175/images/full/stamic2.jpg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www.sharkan.net/images/lojzo/potulky-2010/lva-28.jpg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www.hotelmarianskelazne.cz/wp-content/uploads/2010/04/20100414_marianske_lazne_kolonada.jpg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blog.jankaspar.cz/uploads/maj.jpg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21stoleti.cz/wp-content/images/1169134011.jpg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www.wne.uw.edu.pl/gfx/wne/uw_tympanon.jpg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3151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478</TotalTime>
  <Words>433</Words>
  <Application>Microsoft Office PowerPoint</Application>
  <PresentationFormat>Předvádění na obrazovce (4:3)</PresentationFormat>
  <Paragraphs>62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Název školy: ZŠ Klášterec nad Ohří, Krátká 676 Autor: Bc. Michael RADIMERSKÝ Název materiálu: VY_32_INOVACE_19_7_ KONTROLNÍ PĚTIMINUTOVKA Č. 19 Číslo projektu: CZ.1.07/1.4.00/21.1115</vt:lpstr>
      <vt:lpstr>ANOTACE:</vt:lpstr>
      <vt:lpstr>PĚTIMINUTOVKA č. 19</vt:lpstr>
      <vt:lpstr>1.</vt:lpstr>
      <vt:lpstr>2.</vt:lpstr>
      <vt:lpstr>3.</vt:lpstr>
      <vt:lpstr>4.</vt:lpstr>
      <vt:lpstr>5.</vt:lpstr>
      <vt:lpstr>6.</vt:lpstr>
      <vt:lpstr>7.</vt:lpstr>
      <vt:lpstr>8. </vt:lpstr>
      <vt:lpstr>9.</vt:lpstr>
      <vt:lpstr>10.</vt:lpstr>
      <vt:lpstr>Použité zdroje:</vt:lpstr>
      <vt:lpstr>ZDROJE PRO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PĚTIMINUTOVKA č. 5</dc:title>
  <dc:creator>MSI</dc:creator>
  <cp:lastModifiedBy>Bc. Michael RADIMERSKÝ</cp:lastModifiedBy>
  <cp:revision>148</cp:revision>
  <dcterms:created xsi:type="dcterms:W3CDTF">2010-11-17T11:41:48Z</dcterms:created>
  <dcterms:modified xsi:type="dcterms:W3CDTF">2012-10-21T09:33:28Z</dcterms:modified>
</cp:coreProperties>
</file>