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7" r:id="rId2"/>
    <p:sldId id="268" r:id="rId3"/>
    <p:sldId id="256" r:id="rId4"/>
    <p:sldId id="261" r:id="rId5"/>
    <p:sldId id="262" r:id="rId6"/>
    <p:sldId id="257" r:id="rId7"/>
    <p:sldId id="259" r:id="rId8"/>
    <p:sldId id="258" r:id="rId9"/>
    <p:sldId id="263" r:id="rId10"/>
    <p:sldId id="266" r:id="rId11"/>
    <p:sldId id="265" r:id="rId12"/>
    <p:sldId id="264" r:id="rId13"/>
    <p:sldId id="260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85F61-E8F6-4423-94DF-14160C8A3D4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DCACA4-AD8C-4EEC-86B1-ECDBF9610C4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0343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va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DCACA4-AD8C-4EEC-86B1-ECDBF9610C4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6784E-32B6-4222-A9E1-56CA9890FFAF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VY_32_INOVACE_20_7_ KONTROLNÍ PĚTIMINUTOVKA Č. 20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PĚTIMINUTOVKA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výkladu UČEBNÍ LÁTKY DLE ŠVP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327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Kontrolní pětiminutovky k výkladové látce.</a:t>
            </a:r>
          </a:p>
          <a:p>
            <a:r>
              <a:rPr lang="cs-CZ" dirty="0" smtClean="0"/>
              <a:t>Slouží k ověřování znalostí probraného učiva.</a:t>
            </a:r>
          </a:p>
          <a:p>
            <a:r>
              <a:rPr lang="cs-CZ" dirty="0" smtClean="0"/>
              <a:t>Na některé otázky žáci odpovídají celou větou, na některé odpovídají jednoslovně nebo pouze pojmem či osobností, na některých určují pravdivost či nepravdivost tvrzení nebo poznávají obrázky.</a:t>
            </a:r>
          </a:p>
          <a:p>
            <a:r>
              <a:rPr lang="cs-CZ" dirty="0" smtClean="0"/>
              <a:t>Prezentace je automaticky nastavena časováním tak, že snímek je na tabuli 45 sekund a pak se objeví další snímek.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5448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20</a:t>
            </a:r>
            <a:endParaRPr lang="cs-CZ" sz="6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5733256"/>
            <a:ext cx="3240360" cy="1124744"/>
          </a:xfrm>
        </p:spPr>
        <p:txBody>
          <a:bodyPr/>
          <a:lstStyle/>
          <a:p>
            <a:r>
              <a:rPr lang="cs-CZ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Osmý ročník </a:t>
            </a:r>
            <a:endParaRPr lang="cs-CZ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Obrázek 7" descr="204221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340768"/>
            <a:ext cx="6408712" cy="4502121"/>
          </a:xfrm>
          <a:prstGeom prst="rect">
            <a:avLst/>
          </a:prstGeom>
        </p:spPr>
      </p:pic>
    </p:spTree>
  </p:cSld>
  <p:clrMapOvr>
    <a:masterClrMapping/>
  </p:clrMapOvr>
  <p:transition advTm="1566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69160"/>
          </a:xfrm>
        </p:spPr>
        <p:txBody>
          <a:bodyPr>
            <a:noAutofit/>
          </a:bodyPr>
          <a:lstStyle/>
          <a:p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kolik </a:t>
            </a:r>
            <a:r>
              <a:rPr lang="cs-CZ" sz="4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FÁZÍ</a:t>
            </a:r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dělíme </a:t>
            </a:r>
            <a:r>
              <a:rPr lang="cs-CZ" sz="4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PRŮMYSLOVOU REVOLUCI</a:t>
            </a:r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4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200" dirty="0" smtClean="0"/>
              <a:t>Počet fází</a:t>
            </a:r>
            <a:endParaRPr lang="cs-CZ" sz="4200" dirty="0"/>
          </a:p>
        </p:txBody>
      </p:sp>
      <p:pic>
        <p:nvPicPr>
          <p:cNvPr id="7" name="Zástupný symbol pro obsah 6" descr="25dded18af_37602756_o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6016" y="2132856"/>
            <a:ext cx="4198716" cy="2880320"/>
          </a:xfrm>
        </p:spPr>
      </p:pic>
    </p:spTree>
  </p:cSld>
  <p:clrMapOvr>
    <a:masterClrMapping/>
  </p:clrMapOvr>
  <p:transition advTm="4575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Během průmyslové revoluce se stává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nejmocnějším státem na světě který stát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dirty="0" smtClean="0"/>
              <a:t>Název státu</a:t>
            </a:r>
            <a:endParaRPr lang="cs-CZ" sz="3600" dirty="0"/>
          </a:p>
        </p:txBody>
      </p:sp>
      <p:pic>
        <p:nvPicPr>
          <p:cNvPr id="7" name="Zástupný symbol pro obsah 6" descr="E1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2297565"/>
            <a:ext cx="4644008" cy="3105927"/>
          </a:xfrm>
        </p:spPr>
      </p:pic>
    </p:spTree>
  </p:cSld>
  <p:clrMapOvr>
    <a:masterClrMapping/>
  </p:clrMapOvr>
  <p:transition advTm="4572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alespoň </a:t>
            </a:r>
            <a:r>
              <a:rPr lang="cs-CZ" sz="4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důvody</a:t>
            </a:r>
            <a:r>
              <a:rPr lang="cs-CZ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proč se tento stát stal nejmocnějším na světě.</a:t>
            </a:r>
          </a:p>
          <a:p>
            <a:pPr lvl="0"/>
            <a:r>
              <a:rPr lang="cs-CZ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důvody</a:t>
            </a:r>
            <a:endParaRPr lang="cs-CZ" sz="4800" dirty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732" y="2204864"/>
            <a:ext cx="4775267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39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které oblasti průmyslu se PRŮMYSLOVÁ REVOLUCE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projevuje jako první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4800" dirty="0" smtClean="0"/>
          </a:p>
          <a:p>
            <a:r>
              <a:rPr lang="cs-CZ" sz="4800" dirty="0" smtClean="0"/>
              <a:t>Název průmyslu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204" y="1772816"/>
            <a:ext cx="47625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661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na obrázku?</a:t>
            </a:r>
            <a:endParaRPr lang="cs-CZ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Zástupný symbol pro obsah 6" descr="parni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635896" y="2044220"/>
            <a:ext cx="5428314" cy="3256988"/>
          </a:xfrm>
        </p:spPr>
      </p:pic>
    </p:spTree>
  </p:cSld>
  <p:clrMapOvr>
    <a:masterClrMapping/>
  </p:clrMapOvr>
  <p:transition advTm="45786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vynalezl PARNÍ STROJ?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955" y="1628800"/>
            <a:ext cx="4120689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568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25144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KONĚSPŘEŽKA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Zástupný symbol pro obsah 9" descr="34_Konesprezka_prijizdi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005806"/>
            <a:ext cx="4495800" cy="3371850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vynalezl v roce 1814 GEORGE STEPHENSON?</a:t>
            </a:r>
            <a:endParaRPr lang="cs-CZ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vynálezu</a:t>
            </a:r>
          </a:p>
          <a:p>
            <a:endParaRPr lang="cs-CZ" sz="4400" dirty="0"/>
          </a:p>
        </p:txBody>
      </p:sp>
      <p:pic>
        <p:nvPicPr>
          <p:cNvPr id="7" name="Zástupný symbol pro obsah 6" descr="george-stephenson-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8064" y="1608538"/>
            <a:ext cx="3168352" cy="4701422"/>
          </a:xfrm>
        </p:spPr>
      </p:pic>
    </p:spTree>
  </p:cSld>
  <p:clrMapOvr>
    <a:masterClrMapping/>
  </p:clrMapOvr>
  <p:transition advTm="45739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má PAROLOĎ plachty?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</a:t>
            </a:r>
            <a:endParaRPr lang="cs-CZ" sz="4800" dirty="0"/>
          </a:p>
        </p:txBody>
      </p:sp>
      <p:pic>
        <p:nvPicPr>
          <p:cNvPr id="7" name="Zástupný symbol pro obsah 6" descr="steamship-mario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51825" y="2348479"/>
            <a:ext cx="4592175" cy="2808713"/>
          </a:xfrm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vynalezl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JOSEF RESSEL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4800" dirty="0" smtClean="0"/>
              <a:t>Stručně napiš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2776"/>
            <a:ext cx="373374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43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ČAPKA, František.</a:t>
            </a:r>
            <a:r>
              <a:rPr lang="cs-CZ" sz="2400" dirty="0" smtClean="0"/>
              <a:t>  </a:t>
            </a:r>
            <a:r>
              <a:rPr lang="cs-CZ" sz="2400" b="1" dirty="0" smtClean="0"/>
              <a:t>VYKOUPIL, Libor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8. ročník. NOVOVĚK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o., </a:t>
            </a:r>
            <a:r>
              <a:rPr lang="cs-CZ" sz="2400" dirty="0" smtClean="0"/>
              <a:t>2009.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80-7289-100-6.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1657/2009-22 dne 26. ledna 2009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518669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yourspace.wikispaces.com/file/view/the_industrial_revolution.jpeg/178979091/1010x731/the_industrial_revolution.jpeg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nd01.jxs.cz/874/965/2a7f2832d3_12224064_o2.jpg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www.istp.murdoch.edu.au/ISTP/casestudies/Case_Studies_Asia/urbwater/E12.jpg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http://www.industrialrevolutionresearch.com/images/factory.gif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www.skolatextilu.cz/history/img/tkhist10.jpg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www.aspanek.cz/picture/parni.gif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www.electricscotland.com/history/men/pics/James%20Watt.gif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img10.rajce.idnes.cz/d1003/2/2165/2165004_e81029e8497015cc1371d679ac1caba0/images/34_Konesprezka_prijizdi.JPG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www.nndb.com/people/102/000097808/george-stephenson-2.jpg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www.sonofthesouth.net/leefoundation/major-anderson-ft-sumter_Dir/steamship-marion.jpg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www.praguecityline.cz/wp-content/uploads/2010/03/Josef-Ressel.jpg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942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363</Words>
  <Application>Microsoft Office PowerPoint</Application>
  <PresentationFormat>Předvádění na obrazovce (4:3)</PresentationFormat>
  <Paragraphs>58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Název školy: ZŠ Klášterec nad Ohří, Krátká 676 Autor: Bc. Michael RADIMERSKÝ Název materiálu: VY_32_INOVACE_20_7_ KONTROLNÍ PĚTIMINUTOVKA Č. 20 Číslo projektu: CZ.1.07/1.4.00/21.1115</vt:lpstr>
      <vt:lpstr>ANOTACE:</vt:lpstr>
      <vt:lpstr>PĚTIMINUTOVKA č. 20</vt:lpstr>
      <vt:lpstr>1.</vt:lpstr>
      <vt:lpstr>2.</vt:lpstr>
      <vt:lpstr>3.</vt:lpstr>
      <vt:lpstr>4.</vt:lpstr>
      <vt:lpstr>5.</vt:lpstr>
      <vt:lpstr>6.</vt:lpstr>
      <vt:lpstr>7.</vt:lpstr>
      <vt:lpstr>8. </vt:lpstr>
      <vt:lpstr>9.</vt:lpstr>
      <vt:lpstr>10.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5</dc:title>
  <dc:creator>MSI</dc:creator>
  <cp:lastModifiedBy>Bc. Michael RADIMERSKÝ</cp:lastModifiedBy>
  <cp:revision>150</cp:revision>
  <dcterms:created xsi:type="dcterms:W3CDTF">2010-11-17T11:41:48Z</dcterms:created>
  <dcterms:modified xsi:type="dcterms:W3CDTF">2012-10-21T10:02:34Z</dcterms:modified>
</cp:coreProperties>
</file>