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3B88D-2B46-401B-B764-EDAA09CFBF0C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1DA7A-A7C9-4E33-BC51-C6A5DBC65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024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VY_32_INOVACE_1_5_ KONTROLNÍ PĚTIMINUTOVKA Č. 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495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1/2011-2012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2915816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1034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1979084"/>
            <a:ext cx="6156176" cy="4699876"/>
          </a:xfrm>
          <a:prstGeom prst="rect">
            <a:avLst/>
          </a:prstGeom>
        </p:spPr>
      </p:pic>
    </p:spTree>
  </p:cSld>
  <p:clrMapOvr>
    <a:masterClrMapping/>
  </p:clrMapOvr>
  <p:transition advTm="1527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 počátku 1SV</a:t>
            </a:r>
          </a:p>
        </p:txBody>
      </p:sp>
      <p:pic>
        <p:nvPicPr>
          <p:cNvPr id="8" name="Zástupný symbol pro obsah 7" descr="800px-GermanInfantry19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37679" y="2284412"/>
            <a:ext cx="4506321" cy="2872780"/>
          </a:xfrm>
        </p:spPr>
      </p:pic>
    </p:spTree>
  </p:cSld>
  <p:clrMapOvr>
    <a:masterClrMapping/>
  </p:clrMapOvr>
  <p:transition advTm="3023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 ukončení 1SV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497a526b44_75650205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13826" y="2049621"/>
            <a:ext cx="5030174" cy="3683635"/>
          </a:xfrm>
        </p:spPr>
      </p:pic>
    </p:spTree>
  </p:cSld>
  <p:clrMapOvr>
    <a:masterClrMapping/>
  </p:clrMapOvr>
  <p:transition advTm="3042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 atentátu, kvůli kterému „byla rozpoutána“ 1SV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314" y="1700808"/>
            <a:ext cx="468936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6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koho byl tento atentát spáchán?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10341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68455" y="1283332"/>
            <a:ext cx="4043823" cy="5386028"/>
          </a:xfrm>
        </p:spPr>
      </p:pic>
    </p:spTree>
  </p:cSld>
  <p:clrMapOvr>
    <a:masterClrMapping/>
  </p:clrMapOvr>
  <p:transition advTm="30436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tento atentát spáchal?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8" descr="gavril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916832"/>
            <a:ext cx="2376264" cy="3445015"/>
          </a:xfrm>
        </p:spPr>
      </p:pic>
    </p:spTree>
  </p:cSld>
  <p:clrMapOvr>
    <a:masterClrMapping/>
  </p:clrMapOvr>
  <p:transition advTm="3087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dopadl tento atentát?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857" y="2060848"/>
            <a:ext cx="4556143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3 hlavní státy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DOHODY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(trojdohody)</a:t>
            </a:r>
            <a:endParaRPr lang="cs-CZ" sz="4800" dirty="0" smtClean="0"/>
          </a:p>
        </p:txBody>
      </p:sp>
      <p:pic>
        <p:nvPicPr>
          <p:cNvPr id="7" name="Zástupný symbol pro obsah 6" descr="jcnews.cz_1.svetova-val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1976" y="1628800"/>
            <a:ext cx="4862024" cy="3821551"/>
          </a:xfrm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3 hlavní státy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ÚSTŘEDNÍCH MOCNOSTÍ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(trojspolku)</a:t>
            </a:r>
            <a:endParaRPr lang="cs-CZ" sz="48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3926210" cy="5261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05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německý útočný plán na Francii?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999" y="2132856"/>
            <a:ext cx="469300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53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obrázku?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3" descr="00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72998" y="1772816"/>
            <a:ext cx="4871002" cy="3738494"/>
          </a:xfrm>
        </p:spPr>
      </p:pic>
    </p:spTree>
  </p:cSld>
  <p:clrMapOvr>
    <a:masterClrMapping/>
  </p:clrMapOvr>
  <p:transition advTm="3026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595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www.gamepark.cz/pictures/00/10/34/103426.jpg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www.ucebnice-dejepisu.ic.cz/img/m/big/800px-GermanInfantry1914.jpg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www.old-picture.com/american-history-1900-1930s/pictures/World-Tank-War-I-001.jpg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p-numismatika.cz/images/kapitola_20/prvni_02.jpg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nd01.jxs.cz/743/683/b0b4b6856c_42676215_o2.jpg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upload.wikimedia.org/wikipedia/commons/thumb/d/d3/Gavrilloprincip.jpg/220px-Gavrilloprincip.jpg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www.dejepis.com/pict/sarajevo.jpg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www.gamepark.cz/pictures/00/10/34/103409.jpg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http://private.finalsite.com/CF20/bristol/personal/630/WWI_Trench_Warfare.jpg?v=112810161228&amp;fsauth=1350832589_311b44de3bd05481bca88424fbe32404&amp;ext=.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img338.imageshack.us/img338/4092/trench.jpg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www.militaria.cz/userfiles/Image/clanky2/003.JPG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77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285</Words>
  <Application>Microsoft Office PowerPoint</Application>
  <PresentationFormat>Předvádění na obrazovce (4:3)</PresentationFormat>
  <Paragraphs>41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VY_32_INOVACE_1_5_ KONTROLNÍ PĚTIMINUTOVKA Č. 1 Číslo projektu: CZ.1.07/1.4.00/21.1115</vt:lpstr>
      <vt:lpstr>PĚTIMINUTOVKA č. 1/2011-2012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46</cp:revision>
  <dcterms:created xsi:type="dcterms:W3CDTF">2010-11-17T13:07:34Z</dcterms:created>
  <dcterms:modified xsi:type="dcterms:W3CDTF">2012-10-21T15:17:22Z</dcterms:modified>
</cp:coreProperties>
</file>