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70" r:id="rId2"/>
    <p:sldId id="273" r:id="rId3"/>
    <p:sldId id="274" r:id="rId4"/>
    <p:sldId id="271" r:id="rId5"/>
    <p:sldId id="276" r:id="rId6"/>
    <p:sldId id="269" r:id="rId7"/>
    <p:sldId id="27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37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660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wmf"/><Relationship Id="rId11" Type="http://schemas.openxmlformats.org/officeDocument/2006/relationships/image" Target="../media/image4.wmf"/><Relationship Id="rId5" Type="http://schemas.openxmlformats.org/officeDocument/2006/relationships/image" Target="../media/image8.png"/><Relationship Id="rId10" Type="http://schemas.openxmlformats.org/officeDocument/2006/relationships/image" Target="../media/image9.wmf"/><Relationship Id="rId4" Type="http://schemas.openxmlformats.org/officeDocument/2006/relationships/image" Target="../media/image5.wmf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wmf"/><Relationship Id="rId11" Type="http://schemas.openxmlformats.org/officeDocument/2006/relationships/image" Target="../media/image4.wmf"/><Relationship Id="rId5" Type="http://schemas.openxmlformats.org/officeDocument/2006/relationships/image" Target="../media/image8.png"/><Relationship Id="rId10" Type="http://schemas.openxmlformats.org/officeDocument/2006/relationships/image" Target="../media/image9.wmf"/><Relationship Id="rId4" Type="http://schemas.openxmlformats.org/officeDocument/2006/relationships/image" Target="../media/image5.wmf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50284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VY_32_INOVACE_02_Matematika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smtClean="0"/>
                        <a:t>Sčítání </a:t>
                      </a:r>
                      <a:r>
                        <a:rPr lang="cs-CZ" sz="2400" b="0" smtClean="0"/>
                        <a:t>a odčítání- </a:t>
                      </a:r>
                      <a:r>
                        <a:rPr lang="cs-CZ" sz="2400" dirty="0" smtClean="0"/>
                        <a:t>číselný obor 1-5, porovnávání</a:t>
                      </a:r>
                    </a:p>
                    <a:p>
                      <a:r>
                        <a:rPr lang="cs-CZ" sz="2400" b="1" dirty="0" smtClean="0"/>
                        <a:t>Ročník</a:t>
                      </a:r>
                      <a:r>
                        <a:rPr lang="cs-CZ" sz="2400" dirty="0" smtClean="0"/>
                        <a:t> : 1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Přiřaď číslo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2174875"/>
            <a:ext cx="4040188" cy="395128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348880"/>
            <a:ext cx="579512" cy="579512"/>
          </a:xfrm>
          <a:prstGeom prst="rect">
            <a:avLst/>
          </a:prstGeom>
          <a:noFill/>
        </p:spPr>
      </p:pic>
      <p:pic>
        <p:nvPicPr>
          <p:cNvPr id="13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348880"/>
            <a:ext cx="579512" cy="579512"/>
          </a:xfrm>
          <a:prstGeom prst="rect">
            <a:avLst/>
          </a:prstGeom>
          <a:noFill/>
        </p:spPr>
      </p:pic>
      <p:pic>
        <p:nvPicPr>
          <p:cNvPr id="14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579512" cy="579512"/>
          </a:xfrm>
          <a:prstGeom prst="rect">
            <a:avLst/>
          </a:prstGeom>
          <a:noFill/>
        </p:spPr>
      </p:pic>
      <p:pic>
        <p:nvPicPr>
          <p:cNvPr id="18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579512" cy="579512"/>
          </a:xfrm>
          <a:prstGeom prst="rect">
            <a:avLst/>
          </a:prstGeom>
          <a:noFill/>
        </p:spPr>
      </p:pic>
      <p:pic>
        <p:nvPicPr>
          <p:cNvPr id="19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72816"/>
            <a:ext cx="579512" cy="579512"/>
          </a:xfrm>
          <a:prstGeom prst="rect">
            <a:avLst/>
          </a:prstGeom>
          <a:noFill/>
        </p:spPr>
      </p:pic>
      <p:pic>
        <p:nvPicPr>
          <p:cNvPr id="20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933056"/>
            <a:ext cx="309514" cy="496991"/>
          </a:xfrm>
          <a:prstGeom prst="rect">
            <a:avLst/>
          </a:prstGeom>
          <a:noFill/>
        </p:spPr>
      </p:pic>
      <p:pic>
        <p:nvPicPr>
          <p:cNvPr id="21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05064"/>
            <a:ext cx="309514" cy="496991"/>
          </a:xfrm>
          <a:prstGeom prst="rect">
            <a:avLst/>
          </a:prstGeom>
          <a:noFill/>
        </p:spPr>
      </p:pic>
      <p:pic>
        <p:nvPicPr>
          <p:cNvPr id="22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437112"/>
            <a:ext cx="309514" cy="496991"/>
          </a:xfrm>
          <a:prstGeom prst="rect">
            <a:avLst/>
          </a:prstGeom>
          <a:noFill/>
        </p:spPr>
      </p:pic>
      <p:pic>
        <p:nvPicPr>
          <p:cNvPr id="23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581128"/>
            <a:ext cx="309514" cy="496991"/>
          </a:xfrm>
          <a:prstGeom prst="rect">
            <a:avLst/>
          </a:prstGeom>
          <a:noFill/>
        </p:spPr>
      </p:pic>
      <p:pic>
        <p:nvPicPr>
          <p:cNvPr id="25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348880"/>
            <a:ext cx="828828" cy="633668"/>
          </a:xfrm>
          <a:prstGeom prst="rect">
            <a:avLst/>
          </a:prstGeom>
          <a:noFill/>
        </p:spPr>
      </p:pic>
      <p:pic>
        <p:nvPicPr>
          <p:cNvPr id="26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852936"/>
            <a:ext cx="828828" cy="633668"/>
          </a:xfrm>
          <a:prstGeom prst="rect">
            <a:avLst/>
          </a:prstGeom>
          <a:noFill/>
        </p:spPr>
      </p:pic>
      <p:pic>
        <p:nvPicPr>
          <p:cNvPr id="27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996952"/>
            <a:ext cx="828828" cy="633668"/>
          </a:xfrm>
          <a:prstGeom prst="rect">
            <a:avLst/>
          </a:prstGeom>
          <a:noFill/>
        </p:spPr>
      </p:pic>
      <p:pic>
        <p:nvPicPr>
          <p:cNvPr id="29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356992"/>
            <a:ext cx="693375" cy="577588"/>
          </a:xfrm>
          <a:prstGeom prst="rect">
            <a:avLst/>
          </a:prstGeom>
          <a:noFill/>
        </p:spPr>
      </p:pic>
      <p:pic>
        <p:nvPicPr>
          <p:cNvPr id="30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4149080"/>
            <a:ext cx="693375" cy="577588"/>
          </a:xfrm>
          <a:prstGeom prst="rect">
            <a:avLst/>
          </a:prstGeom>
          <a:noFill/>
        </p:spPr>
      </p:pic>
      <p:pic>
        <p:nvPicPr>
          <p:cNvPr id="32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212976"/>
            <a:ext cx="693375" cy="577588"/>
          </a:xfrm>
          <a:prstGeom prst="rect">
            <a:avLst/>
          </a:prstGeom>
          <a:noFill/>
        </p:spPr>
      </p:pic>
      <p:pic>
        <p:nvPicPr>
          <p:cNvPr id="34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4149080"/>
            <a:ext cx="693375" cy="577588"/>
          </a:xfrm>
          <a:prstGeom prst="rect">
            <a:avLst/>
          </a:prstGeom>
          <a:noFill/>
        </p:spPr>
      </p:pic>
      <p:pic>
        <p:nvPicPr>
          <p:cNvPr id="35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3933056"/>
            <a:ext cx="693375" cy="577588"/>
          </a:xfrm>
          <a:prstGeom prst="rect">
            <a:avLst/>
          </a:prstGeom>
          <a:noFill/>
        </p:spPr>
      </p:pic>
      <p:pic>
        <p:nvPicPr>
          <p:cNvPr id="1031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836712"/>
            <a:ext cx="778396" cy="778396"/>
          </a:xfrm>
          <a:prstGeom prst="rect">
            <a:avLst/>
          </a:prstGeom>
          <a:noFill/>
        </p:spPr>
      </p:pic>
      <p:pic>
        <p:nvPicPr>
          <p:cNvPr id="37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1196752"/>
            <a:ext cx="778396" cy="778396"/>
          </a:xfrm>
          <a:prstGeom prst="rect">
            <a:avLst/>
          </a:prstGeom>
          <a:noFill/>
        </p:spPr>
      </p:pic>
      <p:pic>
        <p:nvPicPr>
          <p:cNvPr id="1032" name="Picture 8" descr="C:\Users\Vosátková\AppData\Local\Microsoft\Windows\Temporary Internet Files\Content.IE5\4IYHZILP\MC9004118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581128"/>
            <a:ext cx="1304808" cy="954726"/>
          </a:xfrm>
          <a:prstGeom prst="rect">
            <a:avLst/>
          </a:prstGeom>
          <a:noFill/>
        </p:spPr>
      </p:pic>
      <p:pic>
        <p:nvPicPr>
          <p:cNvPr id="1034" name="Picture 10" descr="C:\Users\Vosátková\AppData\Local\Microsoft\Windows\Temporary Internet Files\Content.IE5\4IYHZILP\MC900441719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67944" y="1124744"/>
            <a:ext cx="1152128" cy="1152128"/>
          </a:xfrm>
          <a:prstGeom prst="rect">
            <a:avLst/>
          </a:prstGeom>
          <a:noFill/>
        </p:spPr>
      </p:pic>
      <p:pic>
        <p:nvPicPr>
          <p:cNvPr id="1035" name="Picture 11" descr="C:\Users\Vosátková\AppData\Local\Microsoft\Windows\Temporary Internet Files\Content.IE5\LXC9SS96\MC90008832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4293096"/>
            <a:ext cx="2224687" cy="1225159"/>
          </a:xfrm>
          <a:prstGeom prst="rect">
            <a:avLst/>
          </a:prstGeom>
          <a:noFill/>
        </p:spPr>
      </p:pic>
      <p:sp>
        <p:nvSpPr>
          <p:cNvPr id="43" name="Obdélník 42"/>
          <p:cNvSpPr/>
          <p:nvPr/>
        </p:nvSpPr>
        <p:spPr>
          <a:xfrm>
            <a:off x="899592" y="292494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283968" y="234888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131840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827584" y="5157192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64288" y="54452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788024" y="566124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804248" y="1556792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940152" y="350100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Přiřaď číslo - 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2174875"/>
            <a:ext cx="4040188" cy="395128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348880"/>
            <a:ext cx="579512" cy="579512"/>
          </a:xfrm>
          <a:prstGeom prst="rect">
            <a:avLst/>
          </a:prstGeom>
          <a:noFill/>
        </p:spPr>
      </p:pic>
      <p:pic>
        <p:nvPicPr>
          <p:cNvPr id="13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348880"/>
            <a:ext cx="579512" cy="579512"/>
          </a:xfrm>
          <a:prstGeom prst="rect">
            <a:avLst/>
          </a:prstGeom>
          <a:noFill/>
        </p:spPr>
      </p:pic>
      <p:pic>
        <p:nvPicPr>
          <p:cNvPr id="14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579512" cy="579512"/>
          </a:xfrm>
          <a:prstGeom prst="rect">
            <a:avLst/>
          </a:prstGeom>
          <a:noFill/>
        </p:spPr>
      </p:pic>
      <p:pic>
        <p:nvPicPr>
          <p:cNvPr id="18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579512" cy="579512"/>
          </a:xfrm>
          <a:prstGeom prst="rect">
            <a:avLst/>
          </a:prstGeom>
          <a:noFill/>
        </p:spPr>
      </p:pic>
      <p:pic>
        <p:nvPicPr>
          <p:cNvPr id="19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72816"/>
            <a:ext cx="579512" cy="579512"/>
          </a:xfrm>
          <a:prstGeom prst="rect">
            <a:avLst/>
          </a:prstGeom>
          <a:noFill/>
        </p:spPr>
      </p:pic>
      <p:pic>
        <p:nvPicPr>
          <p:cNvPr id="20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933056"/>
            <a:ext cx="309514" cy="496991"/>
          </a:xfrm>
          <a:prstGeom prst="rect">
            <a:avLst/>
          </a:prstGeom>
          <a:noFill/>
        </p:spPr>
      </p:pic>
      <p:pic>
        <p:nvPicPr>
          <p:cNvPr id="21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05064"/>
            <a:ext cx="309514" cy="496991"/>
          </a:xfrm>
          <a:prstGeom prst="rect">
            <a:avLst/>
          </a:prstGeom>
          <a:noFill/>
        </p:spPr>
      </p:pic>
      <p:pic>
        <p:nvPicPr>
          <p:cNvPr id="22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437112"/>
            <a:ext cx="309514" cy="496991"/>
          </a:xfrm>
          <a:prstGeom prst="rect">
            <a:avLst/>
          </a:prstGeom>
          <a:noFill/>
        </p:spPr>
      </p:pic>
      <p:pic>
        <p:nvPicPr>
          <p:cNvPr id="23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581128"/>
            <a:ext cx="309514" cy="496991"/>
          </a:xfrm>
          <a:prstGeom prst="rect">
            <a:avLst/>
          </a:prstGeom>
          <a:noFill/>
        </p:spPr>
      </p:pic>
      <p:pic>
        <p:nvPicPr>
          <p:cNvPr id="25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348880"/>
            <a:ext cx="828828" cy="633668"/>
          </a:xfrm>
          <a:prstGeom prst="rect">
            <a:avLst/>
          </a:prstGeom>
          <a:noFill/>
        </p:spPr>
      </p:pic>
      <p:pic>
        <p:nvPicPr>
          <p:cNvPr id="26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852936"/>
            <a:ext cx="828828" cy="633668"/>
          </a:xfrm>
          <a:prstGeom prst="rect">
            <a:avLst/>
          </a:prstGeom>
          <a:noFill/>
        </p:spPr>
      </p:pic>
      <p:pic>
        <p:nvPicPr>
          <p:cNvPr id="27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996952"/>
            <a:ext cx="828828" cy="633668"/>
          </a:xfrm>
          <a:prstGeom prst="rect">
            <a:avLst/>
          </a:prstGeom>
          <a:noFill/>
        </p:spPr>
      </p:pic>
      <p:pic>
        <p:nvPicPr>
          <p:cNvPr id="29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356992"/>
            <a:ext cx="693375" cy="577588"/>
          </a:xfrm>
          <a:prstGeom prst="rect">
            <a:avLst/>
          </a:prstGeom>
          <a:noFill/>
        </p:spPr>
      </p:pic>
      <p:pic>
        <p:nvPicPr>
          <p:cNvPr id="30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4149080"/>
            <a:ext cx="693375" cy="577588"/>
          </a:xfrm>
          <a:prstGeom prst="rect">
            <a:avLst/>
          </a:prstGeom>
          <a:noFill/>
        </p:spPr>
      </p:pic>
      <p:pic>
        <p:nvPicPr>
          <p:cNvPr id="32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212976"/>
            <a:ext cx="693375" cy="577588"/>
          </a:xfrm>
          <a:prstGeom prst="rect">
            <a:avLst/>
          </a:prstGeom>
          <a:noFill/>
        </p:spPr>
      </p:pic>
      <p:pic>
        <p:nvPicPr>
          <p:cNvPr id="34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4149080"/>
            <a:ext cx="693375" cy="577588"/>
          </a:xfrm>
          <a:prstGeom prst="rect">
            <a:avLst/>
          </a:prstGeom>
          <a:noFill/>
        </p:spPr>
      </p:pic>
      <p:pic>
        <p:nvPicPr>
          <p:cNvPr id="35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3933056"/>
            <a:ext cx="693375" cy="577588"/>
          </a:xfrm>
          <a:prstGeom prst="rect">
            <a:avLst/>
          </a:prstGeom>
          <a:noFill/>
        </p:spPr>
      </p:pic>
      <p:pic>
        <p:nvPicPr>
          <p:cNvPr id="1031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836712"/>
            <a:ext cx="778396" cy="778396"/>
          </a:xfrm>
          <a:prstGeom prst="rect">
            <a:avLst/>
          </a:prstGeom>
          <a:noFill/>
        </p:spPr>
      </p:pic>
      <p:pic>
        <p:nvPicPr>
          <p:cNvPr id="37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1196752"/>
            <a:ext cx="778396" cy="778396"/>
          </a:xfrm>
          <a:prstGeom prst="rect">
            <a:avLst/>
          </a:prstGeom>
          <a:noFill/>
        </p:spPr>
      </p:pic>
      <p:pic>
        <p:nvPicPr>
          <p:cNvPr id="1032" name="Picture 8" descr="C:\Users\Vosátková\AppData\Local\Microsoft\Windows\Temporary Internet Files\Content.IE5\4IYHZILP\MC9004118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581128"/>
            <a:ext cx="1304808" cy="954726"/>
          </a:xfrm>
          <a:prstGeom prst="rect">
            <a:avLst/>
          </a:prstGeom>
          <a:noFill/>
        </p:spPr>
      </p:pic>
      <p:pic>
        <p:nvPicPr>
          <p:cNvPr id="1034" name="Picture 10" descr="C:\Users\Vosátková\AppData\Local\Microsoft\Windows\Temporary Internet Files\Content.IE5\4IYHZILP\MC900441719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67944" y="1124744"/>
            <a:ext cx="1152128" cy="1152128"/>
          </a:xfrm>
          <a:prstGeom prst="rect">
            <a:avLst/>
          </a:prstGeom>
          <a:noFill/>
        </p:spPr>
      </p:pic>
      <p:pic>
        <p:nvPicPr>
          <p:cNvPr id="1035" name="Picture 11" descr="C:\Users\Vosátková\AppData\Local\Microsoft\Windows\Temporary Internet Files\Content.IE5\LXC9SS96\MC90008832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4293096"/>
            <a:ext cx="2224687" cy="1225159"/>
          </a:xfrm>
          <a:prstGeom prst="rect">
            <a:avLst/>
          </a:prstGeom>
          <a:noFill/>
        </p:spPr>
      </p:pic>
      <p:sp>
        <p:nvSpPr>
          <p:cNvPr id="43" name="Obdélník 42"/>
          <p:cNvSpPr/>
          <p:nvPr/>
        </p:nvSpPr>
        <p:spPr>
          <a:xfrm>
            <a:off x="899592" y="292494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283968" y="234888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3131840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827584" y="5157192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7164288" y="54452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788024" y="566124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6804248" y="1556792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084168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204864"/>
            <a:ext cx="706388" cy="706388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Porovnej </a:t>
            </a:r>
            <a:endParaRPr lang="cs-CZ" dirty="0"/>
          </a:p>
        </p:txBody>
      </p:sp>
      <p:pic>
        <p:nvPicPr>
          <p:cNvPr id="9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340768"/>
            <a:ext cx="693375" cy="577588"/>
          </a:xfrm>
          <a:prstGeom prst="rect">
            <a:avLst/>
          </a:prstGeom>
          <a:noFill/>
        </p:spPr>
      </p:pic>
      <p:pic>
        <p:nvPicPr>
          <p:cNvPr id="10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340768"/>
            <a:ext cx="693375" cy="577588"/>
          </a:xfrm>
          <a:prstGeom prst="rect">
            <a:avLst/>
          </a:prstGeom>
          <a:noFill/>
        </p:spPr>
      </p:pic>
      <p:pic>
        <p:nvPicPr>
          <p:cNvPr id="11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1412776"/>
            <a:ext cx="693375" cy="577588"/>
          </a:xfrm>
          <a:prstGeom prst="rect">
            <a:avLst/>
          </a:prstGeom>
          <a:noFill/>
        </p:spPr>
      </p:pic>
      <p:pic>
        <p:nvPicPr>
          <p:cNvPr id="13" name="Picture 10" descr="C:\Users\Vosátková\AppData\Local\Microsoft\Windows\Temporary Internet Files\Content.IE5\4IYHZILP\MC90044171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764704"/>
            <a:ext cx="1152128" cy="1152128"/>
          </a:xfrm>
          <a:prstGeom prst="rect">
            <a:avLst/>
          </a:prstGeom>
          <a:noFill/>
        </p:spPr>
      </p:pic>
      <p:pic>
        <p:nvPicPr>
          <p:cNvPr id="14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276872"/>
            <a:ext cx="309514" cy="496991"/>
          </a:xfrm>
          <a:prstGeom prst="rect">
            <a:avLst/>
          </a:prstGeom>
          <a:noFill/>
        </p:spPr>
      </p:pic>
      <p:pic>
        <p:nvPicPr>
          <p:cNvPr id="15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2276872"/>
            <a:ext cx="309514" cy="496991"/>
          </a:xfrm>
          <a:prstGeom prst="rect">
            <a:avLst/>
          </a:prstGeom>
          <a:noFill/>
        </p:spPr>
      </p:pic>
      <p:pic>
        <p:nvPicPr>
          <p:cNvPr id="17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2276872"/>
            <a:ext cx="309514" cy="496991"/>
          </a:xfrm>
          <a:prstGeom prst="rect">
            <a:avLst/>
          </a:prstGeom>
          <a:noFill/>
        </p:spPr>
      </p:pic>
      <p:pic>
        <p:nvPicPr>
          <p:cNvPr id="18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720" y="2276872"/>
            <a:ext cx="309514" cy="496991"/>
          </a:xfrm>
          <a:prstGeom prst="rect">
            <a:avLst/>
          </a:prstGeom>
          <a:noFill/>
        </p:spPr>
      </p:pic>
      <p:pic>
        <p:nvPicPr>
          <p:cNvPr id="20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2348880"/>
            <a:ext cx="562372" cy="562372"/>
          </a:xfrm>
          <a:prstGeom prst="rect">
            <a:avLst/>
          </a:prstGeom>
          <a:noFill/>
        </p:spPr>
      </p:pic>
      <p:pic>
        <p:nvPicPr>
          <p:cNvPr id="21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276872"/>
            <a:ext cx="634380" cy="634380"/>
          </a:xfrm>
          <a:prstGeom prst="rect">
            <a:avLst/>
          </a:prstGeom>
          <a:noFill/>
        </p:spPr>
      </p:pic>
      <p:pic>
        <p:nvPicPr>
          <p:cNvPr id="22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132856"/>
            <a:ext cx="706388" cy="706388"/>
          </a:xfrm>
          <a:prstGeom prst="rect">
            <a:avLst/>
          </a:prstGeom>
          <a:noFill/>
        </p:spPr>
      </p:pic>
      <p:pic>
        <p:nvPicPr>
          <p:cNvPr id="23" name="Picture 8" descr="C:\Users\Vosátková\AppData\Local\Microsoft\Windows\Temporary Internet Files\Content.IE5\4IYHZILP\MC9004118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2996952"/>
            <a:ext cx="1304808" cy="954726"/>
          </a:xfrm>
          <a:prstGeom prst="rect">
            <a:avLst/>
          </a:prstGeom>
          <a:noFill/>
        </p:spPr>
      </p:pic>
      <p:pic>
        <p:nvPicPr>
          <p:cNvPr id="24" name="Picture 8" descr="C:\Users\Vosátková\AppData\Local\Microsoft\Windows\Temporary Internet Files\Content.IE5\4IYHZILP\MC9004118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3068960"/>
            <a:ext cx="1304808" cy="954726"/>
          </a:xfrm>
          <a:prstGeom prst="rect">
            <a:avLst/>
          </a:prstGeom>
          <a:noFill/>
        </p:spPr>
      </p:pic>
      <p:pic>
        <p:nvPicPr>
          <p:cNvPr id="26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4005064"/>
            <a:ext cx="579512" cy="579512"/>
          </a:xfrm>
          <a:prstGeom prst="rect">
            <a:avLst/>
          </a:prstGeom>
          <a:noFill/>
        </p:spPr>
      </p:pic>
      <p:pic>
        <p:nvPicPr>
          <p:cNvPr id="27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4005064"/>
            <a:ext cx="579512" cy="579512"/>
          </a:xfrm>
          <a:prstGeom prst="rect">
            <a:avLst/>
          </a:prstGeom>
          <a:noFill/>
        </p:spPr>
      </p:pic>
      <p:pic>
        <p:nvPicPr>
          <p:cNvPr id="28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3933056"/>
            <a:ext cx="579512" cy="579512"/>
          </a:xfrm>
          <a:prstGeom prst="rect">
            <a:avLst/>
          </a:prstGeom>
          <a:noFill/>
        </p:spPr>
      </p:pic>
      <p:pic>
        <p:nvPicPr>
          <p:cNvPr id="31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07704" y="3933056"/>
            <a:ext cx="579512" cy="579512"/>
          </a:xfrm>
          <a:prstGeom prst="rect">
            <a:avLst/>
          </a:prstGeom>
          <a:noFill/>
        </p:spPr>
      </p:pic>
      <p:pic>
        <p:nvPicPr>
          <p:cNvPr id="42" name="Picture 11" descr="C:\Users\Vosátková\AppData\Local\Microsoft\Windows\Temporary Internet Files\Content.IE5\LXC9SS96\MC90008832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63889" y="5589240"/>
            <a:ext cx="1701668" cy="937127"/>
          </a:xfrm>
          <a:prstGeom prst="rect">
            <a:avLst/>
          </a:prstGeom>
          <a:noFill/>
        </p:spPr>
      </p:pic>
      <p:pic>
        <p:nvPicPr>
          <p:cNvPr id="43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707904" y="2996952"/>
            <a:ext cx="648072" cy="495474"/>
          </a:xfrm>
          <a:prstGeom prst="rect">
            <a:avLst/>
          </a:prstGeom>
          <a:noFill/>
        </p:spPr>
      </p:pic>
      <p:pic>
        <p:nvPicPr>
          <p:cNvPr id="44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5536" y="5949280"/>
            <a:ext cx="648072" cy="495474"/>
          </a:xfrm>
          <a:prstGeom prst="rect">
            <a:avLst/>
          </a:prstGeom>
          <a:noFill/>
        </p:spPr>
      </p:pic>
      <p:pic>
        <p:nvPicPr>
          <p:cNvPr id="45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87624" y="5949280"/>
            <a:ext cx="648072" cy="495474"/>
          </a:xfrm>
          <a:prstGeom prst="rect">
            <a:avLst/>
          </a:prstGeom>
          <a:noFill/>
        </p:spPr>
      </p:pic>
      <p:pic>
        <p:nvPicPr>
          <p:cNvPr id="47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79712" y="5949280"/>
            <a:ext cx="648072" cy="495474"/>
          </a:xfrm>
          <a:prstGeom prst="rect">
            <a:avLst/>
          </a:prstGeom>
          <a:noFill/>
        </p:spPr>
      </p:pic>
      <p:pic>
        <p:nvPicPr>
          <p:cNvPr id="50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4005064"/>
            <a:ext cx="309514" cy="496991"/>
          </a:xfrm>
          <a:prstGeom prst="rect">
            <a:avLst/>
          </a:prstGeom>
          <a:noFill/>
        </p:spPr>
      </p:pic>
      <p:pic>
        <p:nvPicPr>
          <p:cNvPr id="51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067944" y="3933056"/>
            <a:ext cx="309514" cy="496990"/>
          </a:xfrm>
          <a:prstGeom prst="rect">
            <a:avLst/>
          </a:prstGeom>
          <a:noFill/>
        </p:spPr>
      </p:pic>
      <p:pic>
        <p:nvPicPr>
          <p:cNvPr id="54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427984" y="4005064"/>
            <a:ext cx="309514" cy="496990"/>
          </a:xfrm>
          <a:prstGeom prst="rect">
            <a:avLst/>
          </a:prstGeom>
          <a:noFill/>
        </p:spPr>
      </p:pic>
      <p:pic>
        <p:nvPicPr>
          <p:cNvPr id="55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716016" y="4005064"/>
            <a:ext cx="309514" cy="496990"/>
          </a:xfrm>
          <a:prstGeom prst="rect">
            <a:avLst/>
          </a:prstGeom>
          <a:noFill/>
        </p:spPr>
      </p:pic>
      <p:pic>
        <p:nvPicPr>
          <p:cNvPr id="56" name="Picture 10" descr="C:\Users\Vosátková\AppData\Local\Microsoft\Windows\Temporary Internet Files\Content.IE5\4IYHZILP\MC90044171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437112"/>
            <a:ext cx="1152128" cy="1152128"/>
          </a:xfrm>
          <a:prstGeom prst="rect">
            <a:avLst/>
          </a:prstGeom>
          <a:noFill/>
        </p:spPr>
      </p:pic>
      <p:pic>
        <p:nvPicPr>
          <p:cNvPr id="57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797152"/>
            <a:ext cx="693375" cy="577588"/>
          </a:xfrm>
          <a:prstGeom prst="rect">
            <a:avLst/>
          </a:prstGeom>
          <a:noFill/>
        </p:spPr>
      </p:pic>
      <p:pic>
        <p:nvPicPr>
          <p:cNvPr id="60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797152"/>
            <a:ext cx="693375" cy="577588"/>
          </a:xfrm>
          <a:prstGeom prst="rect">
            <a:avLst/>
          </a:prstGeom>
          <a:noFill/>
        </p:spPr>
      </p:pic>
      <p:pic>
        <p:nvPicPr>
          <p:cNvPr id="71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725144"/>
            <a:ext cx="693375" cy="577588"/>
          </a:xfrm>
          <a:prstGeom prst="rect">
            <a:avLst/>
          </a:prstGeom>
          <a:noFill/>
        </p:spPr>
      </p:pic>
      <p:sp>
        <p:nvSpPr>
          <p:cNvPr id="58" name="Obdélník 57"/>
          <p:cNvSpPr/>
          <p:nvPr/>
        </p:nvSpPr>
        <p:spPr>
          <a:xfrm>
            <a:off x="2915816" y="400506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2915816" y="306896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2915816" y="126876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4319557" y="4719122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4167157" y="5074722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2915816" y="494116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3913157" y="4566722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2915816" y="5877272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2915816" y="220486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204864"/>
            <a:ext cx="706388" cy="706388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Porovnej </a:t>
            </a:r>
            <a:endParaRPr lang="cs-CZ" dirty="0"/>
          </a:p>
        </p:txBody>
      </p:sp>
      <p:pic>
        <p:nvPicPr>
          <p:cNvPr id="9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340768"/>
            <a:ext cx="693375" cy="577588"/>
          </a:xfrm>
          <a:prstGeom prst="rect">
            <a:avLst/>
          </a:prstGeom>
          <a:noFill/>
        </p:spPr>
      </p:pic>
      <p:pic>
        <p:nvPicPr>
          <p:cNvPr id="10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340768"/>
            <a:ext cx="693375" cy="577588"/>
          </a:xfrm>
          <a:prstGeom prst="rect">
            <a:avLst/>
          </a:prstGeom>
          <a:noFill/>
        </p:spPr>
      </p:pic>
      <p:pic>
        <p:nvPicPr>
          <p:cNvPr id="11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1412776"/>
            <a:ext cx="693375" cy="577588"/>
          </a:xfrm>
          <a:prstGeom prst="rect">
            <a:avLst/>
          </a:prstGeom>
          <a:noFill/>
        </p:spPr>
      </p:pic>
      <p:pic>
        <p:nvPicPr>
          <p:cNvPr id="13" name="Picture 10" descr="C:\Users\Vosátková\AppData\Local\Microsoft\Windows\Temporary Internet Files\Content.IE5\4IYHZILP\MC90044171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764704"/>
            <a:ext cx="1152128" cy="1152128"/>
          </a:xfrm>
          <a:prstGeom prst="rect">
            <a:avLst/>
          </a:prstGeom>
          <a:noFill/>
        </p:spPr>
      </p:pic>
      <p:pic>
        <p:nvPicPr>
          <p:cNvPr id="14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276872"/>
            <a:ext cx="309514" cy="496991"/>
          </a:xfrm>
          <a:prstGeom prst="rect">
            <a:avLst/>
          </a:prstGeom>
          <a:noFill/>
        </p:spPr>
      </p:pic>
      <p:pic>
        <p:nvPicPr>
          <p:cNvPr id="15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2276872"/>
            <a:ext cx="309514" cy="496991"/>
          </a:xfrm>
          <a:prstGeom prst="rect">
            <a:avLst/>
          </a:prstGeom>
          <a:noFill/>
        </p:spPr>
      </p:pic>
      <p:pic>
        <p:nvPicPr>
          <p:cNvPr id="17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2276872"/>
            <a:ext cx="309514" cy="496991"/>
          </a:xfrm>
          <a:prstGeom prst="rect">
            <a:avLst/>
          </a:prstGeom>
          <a:noFill/>
        </p:spPr>
      </p:pic>
      <p:pic>
        <p:nvPicPr>
          <p:cNvPr id="18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720" y="2276872"/>
            <a:ext cx="309514" cy="496991"/>
          </a:xfrm>
          <a:prstGeom prst="rect">
            <a:avLst/>
          </a:prstGeom>
          <a:noFill/>
        </p:spPr>
      </p:pic>
      <p:pic>
        <p:nvPicPr>
          <p:cNvPr id="20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2348880"/>
            <a:ext cx="562372" cy="562372"/>
          </a:xfrm>
          <a:prstGeom prst="rect">
            <a:avLst/>
          </a:prstGeom>
          <a:noFill/>
        </p:spPr>
      </p:pic>
      <p:pic>
        <p:nvPicPr>
          <p:cNvPr id="21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276872"/>
            <a:ext cx="634380" cy="634380"/>
          </a:xfrm>
          <a:prstGeom prst="rect">
            <a:avLst/>
          </a:prstGeom>
          <a:noFill/>
        </p:spPr>
      </p:pic>
      <p:pic>
        <p:nvPicPr>
          <p:cNvPr id="22" name="Picture 7" descr="C:\Users\Vosátková\AppData\Local\Microsoft\Windows\Temporary Internet Files\Content.IE5\OSXCS6N2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132856"/>
            <a:ext cx="706388" cy="706388"/>
          </a:xfrm>
          <a:prstGeom prst="rect">
            <a:avLst/>
          </a:prstGeom>
          <a:noFill/>
        </p:spPr>
      </p:pic>
      <p:pic>
        <p:nvPicPr>
          <p:cNvPr id="23" name="Picture 8" descr="C:\Users\Vosátková\AppData\Local\Microsoft\Windows\Temporary Internet Files\Content.IE5\4IYHZILP\MC9004118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2996952"/>
            <a:ext cx="1304808" cy="954726"/>
          </a:xfrm>
          <a:prstGeom prst="rect">
            <a:avLst/>
          </a:prstGeom>
          <a:noFill/>
        </p:spPr>
      </p:pic>
      <p:pic>
        <p:nvPicPr>
          <p:cNvPr id="24" name="Picture 8" descr="C:\Users\Vosátková\AppData\Local\Microsoft\Windows\Temporary Internet Files\Content.IE5\4IYHZILP\MC9004118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3068960"/>
            <a:ext cx="1304808" cy="954726"/>
          </a:xfrm>
          <a:prstGeom prst="rect">
            <a:avLst/>
          </a:prstGeom>
          <a:noFill/>
        </p:spPr>
      </p:pic>
      <p:pic>
        <p:nvPicPr>
          <p:cNvPr id="26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4005064"/>
            <a:ext cx="579512" cy="579512"/>
          </a:xfrm>
          <a:prstGeom prst="rect">
            <a:avLst/>
          </a:prstGeom>
          <a:noFill/>
        </p:spPr>
      </p:pic>
      <p:pic>
        <p:nvPicPr>
          <p:cNvPr id="27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4005064"/>
            <a:ext cx="579512" cy="579512"/>
          </a:xfrm>
          <a:prstGeom prst="rect">
            <a:avLst/>
          </a:prstGeom>
          <a:noFill/>
        </p:spPr>
      </p:pic>
      <p:pic>
        <p:nvPicPr>
          <p:cNvPr id="28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3933056"/>
            <a:ext cx="579512" cy="579512"/>
          </a:xfrm>
          <a:prstGeom prst="rect">
            <a:avLst/>
          </a:prstGeom>
          <a:noFill/>
        </p:spPr>
      </p:pic>
      <p:pic>
        <p:nvPicPr>
          <p:cNvPr id="31" name="Picture 2" descr="C:\Users\Vosátková\AppData\Local\Microsoft\Windows\Temporary Internet Files\Content.IE5\LXC9SS96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07704" y="3933056"/>
            <a:ext cx="579512" cy="579512"/>
          </a:xfrm>
          <a:prstGeom prst="rect">
            <a:avLst/>
          </a:prstGeom>
          <a:noFill/>
        </p:spPr>
      </p:pic>
      <p:pic>
        <p:nvPicPr>
          <p:cNvPr id="42" name="Picture 11" descr="C:\Users\Vosátková\AppData\Local\Microsoft\Windows\Temporary Internet Files\Content.IE5\LXC9SS96\MC90008832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63889" y="5589240"/>
            <a:ext cx="1701668" cy="937127"/>
          </a:xfrm>
          <a:prstGeom prst="rect">
            <a:avLst/>
          </a:prstGeom>
          <a:noFill/>
        </p:spPr>
      </p:pic>
      <p:pic>
        <p:nvPicPr>
          <p:cNvPr id="43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707904" y="2996952"/>
            <a:ext cx="648072" cy="495474"/>
          </a:xfrm>
          <a:prstGeom prst="rect">
            <a:avLst/>
          </a:prstGeom>
          <a:noFill/>
        </p:spPr>
      </p:pic>
      <p:pic>
        <p:nvPicPr>
          <p:cNvPr id="44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5536" y="5949280"/>
            <a:ext cx="648072" cy="495474"/>
          </a:xfrm>
          <a:prstGeom prst="rect">
            <a:avLst/>
          </a:prstGeom>
          <a:noFill/>
        </p:spPr>
      </p:pic>
      <p:pic>
        <p:nvPicPr>
          <p:cNvPr id="45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87624" y="5949280"/>
            <a:ext cx="648072" cy="495474"/>
          </a:xfrm>
          <a:prstGeom prst="rect">
            <a:avLst/>
          </a:prstGeom>
          <a:noFill/>
        </p:spPr>
      </p:pic>
      <p:pic>
        <p:nvPicPr>
          <p:cNvPr id="47" name="Picture 5" descr="C:\Users\Vosátková\AppData\Local\Microsoft\Windows\Temporary Internet Files\Content.IE5\4IYHZILP\MC90024609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79712" y="5949280"/>
            <a:ext cx="648072" cy="495474"/>
          </a:xfrm>
          <a:prstGeom prst="rect">
            <a:avLst/>
          </a:prstGeom>
          <a:noFill/>
        </p:spPr>
      </p:pic>
      <p:pic>
        <p:nvPicPr>
          <p:cNvPr id="50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4005064"/>
            <a:ext cx="309514" cy="496991"/>
          </a:xfrm>
          <a:prstGeom prst="rect">
            <a:avLst/>
          </a:prstGeom>
          <a:noFill/>
        </p:spPr>
      </p:pic>
      <p:pic>
        <p:nvPicPr>
          <p:cNvPr id="51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067944" y="3933056"/>
            <a:ext cx="309514" cy="496990"/>
          </a:xfrm>
          <a:prstGeom prst="rect">
            <a:avLst/>
          </a:prstGeom>
          <a:noFill/>
        </p:spPr>
      </p:pic>
      <p:pic>
        <p:nvPicPr>
          <p:cNvPr id="54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427984" y="4005064"/>
            <a:ext cx="309514" cy="496990"/>
          </a:xfrm>
          <a:prstGeom prst="rect">
            <a:avLst/>
          </a:prstGeom>
          <a:noFill/>
        </p:spPr>
      </p:pic>
      <p:pic>
        <p:nvPicPr>
          <p:cNvPr id="55" name="Picture 4" descr="C:\Users\Vosátková\AppData\Local\Microsoft\Windows\Temporary Internet Files\Content.IE5\6FWGB8YW\MC9003357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716016" y="4005064"/>
            <a:ext cx="309514" cy="496990"/>
          </a:xfrm>
          <a:prstGeom prst="rect">
            <a:avLst/>
          </a:prstGeom>
          <a:noFill/>
        </p:spPr>
      </p:pic>
      <p:pic>
        <p:nvPicPr>
          <p:cNvPr id="56" name="Picture 10" descr="C:\Users\Vosátková\AppData\Local\Microsoft\Windows\Temporary Internet Files\Content.IE5\4IYHZILP\MC90044171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437112"/>
            <a:ext cx="1152128" cy="1152128"/>
          </a:xfrm>
          <a:prstGeom prst="rect">
            <a:avLst/>
          </a:prstGeom>
          <a:noFill/>
        </p:spPr>
      </p:pic>
      <p:pic>
        <p:nvPicPr>
          <p:cNvPr id="57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797152"/>
            <a:ext cx="693375" cy="577588"/>
          </a:xfrm>
          <a:prstGeom prst="rect">
            <a:avLst/>
          </a:prstGeom>
          <a:noFill/>
        </p:spPr>
      </p:pic>
      <p:pic>
        <p:nvPicPr>
          <p:cNvPr id="60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797152"/>
            <a:ext cx="693375" cy="577588"/>
          </a:xfrm>
          <a:prstGeom prst="rect">
            <a:avLst/>
          </a:prstGeom>
          <a:noFill/>
        </p:spPr>
      </p:pic>
      <p:pic>
        <p:nvPicPr>
          <p:cNvPr id="71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725144"/>
            <a:ext cx="693375" cy="577588"/>
          </a:xfrm>
          <a:prstGeom prst="rect">
            <a:avLst/>
          </a:prstGeom>
          <a:noFill/>
        </p:spPr>
      </p:pic>
      <p:sp>
        <p:nvSpPr>
          <p:cNvPr id="58" name="Obdélník 57"/>
          <p:cNvSpPr/>
          <p:nvPr/>
        </p:nvSpPr>
        <p:spPr>
          <a:xfrm>
            <a:off x="2915816" y="400506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59" name="Obdélník 58"/>
          <p:cNvSpPr/>
          <p:nvPr/>
        </p:nvSpPr>
        <p:spPr>
          <a:xfrm>
            <a:off x="2915816" y="306896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63" name="Obdélník 62"/>
          <p:cNvSpPr/>
          <p:nvPr/>
        </p:nvSpPr>
        <p:spPr>
          <a:xfrm>
            <a:off x="2987824" y="126876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69" name="Obdélník 68"/>
          <p:cNvSpPr/>
          <p:nvPr/>
        </p:nvSpPr>
        <p:spPr>
          <a:xfrm>
            <a:off x="4319557" y="4719122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4167157" y="5074722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2915816" y="494116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77" name="Obdélník 76"/>
          <p:cNvSpPr/>
          <p:nvPr/>
        </p:nvSpPr>
        <p:spPr>
          <a:xfrm>
            <a:off x="3913157" y="4566722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2915816" y="5877272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82" name="Obdélník 81"/>
          <p:cNvSpPr/>
          <p:nvPr/>
        </p:nvSpPr>
        <p:spPr>
          <a:xfrm>
            <a:off x="2915816" y="220486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=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upevňují  představu čísla do 5, určují  počet a porovnají  čísla.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903</TotalTime>
  <Words>86</Words>
  <Application>Microsoft Office PowerPoint</Application>
  <PresentationFormat>Předvádění na obrazovce (4:3)</PresentationFormat>
  <Paragraphs>41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Přiřaď číslo</vt:lpstr>
      <vt:lpstr>Přiřaď číslo - řešení</vt:lpstr>
      <vt:lpstr>Porovnej </vt:lpstr>
      <vt:lpstr>Porovnej 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52</cp:revision>
  <dcterms:created xsi:type="dcterms:W3CDTF">2011-12-27T20:15:32Z</dcterms:created>
  <dcterms:modified xsi:type="dcterms:W3CDTF">2012-10-22T10:07:00Z</dcterms:modified>
</cp:coreProperties>
</file>