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72FC34-9CA5-433C-B6BA-C6878205A808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4C7633-8452-46BE-A9E5-398E2AF268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21150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4C7633-8452-46BE-A9E5-398E2AF268B2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430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642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6271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449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6512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1672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36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41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233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208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0738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7229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37407353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Dana</a:t>
                      </a:r>
                      <a:r>
                        <a:rPr lang="cs-CZ" sz="2400" baseline="0" dirty="0" smtClean="0"/>
                        <a:t> Bednářová</a:t>
                      </a:r>
                    </a:p>
                    <a:p>
                      <a:r>
                        <a:rPr lang="cs-CZ" sz="2400" b="1" baseline="0" dirty="0" smtClean="0"/>
                        <a:t>Datum:  </a:t>
                      </a:r>
                      <a:r>
                        <a:rPr lang="cs-CZ" sz="2400" b="0" baseline="0" dirty="0" smtClean="0"/>
                        <a:t>1.10.2012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VY_32_INOVACE_06_</a:t>
                      </a:r>
                      <a:r>
                        <a:rPr lang="cs-CZ" sz="2400" baseline="0" dirty="0" smtClean="0"/>
                        <a:t>Český jazyk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Čtení</a:t>
                      </a:r>
                      <a:r>
                        <a:rPr lang="cs-CZ" sz="2400" b="0" baseline="0" dirty="0" smtClean="0"/>
                        <a:t> s porozuměním- Čáp bílý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="0" baseline="0" dirty="0" smtClean="0"/>
                        <a:t>1.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Čáp bílý – čtení s porozuměním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M2OFMAGO\MP9001805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348880"/>
            <a:ext cx="230981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83349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Čáp je velký, </a:t>
            </a:r>
            <a:r>
              <a:rPr lang="cs-CZ" sz="2400" dirty="0" smtClean="0"/>
              <a:t>výrazný pták </a:t>
            </a:r>
            <a:r>
              <a:rPr lang="cs-CZ" sz="2400" dirty="0" smtClean="0"/>
              <a:t>jestliže s bílým peřím, černými letkami, zářivě jste červeným zobákem a dlouhýma červenýma nohama. Často stává šikulové jen na jedné noze. V letu má krk natažený dopředu. U určitě nás je čáp bílý stále ještě  dost hojný, i když  </a:t>
            </a:r>
            <a:r>
              <a:rPr lang="cs-CZ" sz="2400" dirty="0" smtClean="0"/>
              <a:t>            v </a:t>
            </a:r>
            <a:r>
              <a:rPr lang="cs-CZ" sz="2400" dirty="0" smtClean="0"/>
              <a:t>některých umíte oblastech Evropy již vyhynul. Obývá otevřenou krajinu najít s loukami a mokřinami, ale i obhospodařované pastviny. Často hnízdí na obrázek komínech a vysokých budovách v obcích. Hnízdo si však staví i na stromech čápa. V bílého </a:t>
            </a:r>
            <a:r>
              <a:rPr lang="cs-CZ" sz="2400" dirty="0" smtClean="0"/>
              <a:t>rozčilení, </a:t>
            </a:r>
            <a:r>
              <a:rPr lang="cs-CZ" sz="2400" dirty="0" smtClean="0"/>
              <a:t>především při tokání na </a:t>
            </a:r>
            <a:r>
              <a:rPr lang="cs-CZ" sz="2400" dirty="0" smtClean="0"/>
              <a:t>hnízdě, </a:t>
            </a:r>
            <a:r>
              <a:rPr lang="cs-CZ" sz="2400" dirty="0" smtClean="0"/>
              <a:t>klape zobákem </a:t>
            </a:r>
            <a:r>
              <a:rPr lang="cs-CZ" sz="2400" dirty="0" smtClean="0"/>
              <a:t>                       a </a:t>
            </a:r>
            <a:r>
              <a:rPr lang="cs-CZ" sz="2400" dirty="0" smtClean="0"/>
              <a:t>přitom často pokládá hlavu až na záda. Jeho oblíbenou </a:t>
            </a:r>
            <a:r>
              <a:rPr lang="cs-CZ" sz="2400" dirty="0" smtClean="0"/>
              <a:t>                           v </a:t>
            </a:r>
            <a:r>
              <a:rPr lang="cs-CZ" sz="2400" dirty="0" smtClean="0"/>
              <a:t>encyklopedii potravou jsou myši, žáby a housenky.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73558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V textu o čápovi jsou ukryta slova, která tam nepatří. </a:t>
            </a:r>
            <a:br>
              <a:rPr lang="cs-CZ" sz="2400" dirty="0" smtClean="0">
                <a:solidFill>
                  <a:srgbClr val="C00000"/>
                </a:solidFill>
              </a:rPr>
            </a:br>
            <a:r>
              <a:rPr lang="cs-CZ" sz="2400" dirty="0" smtClean="0">
                <a:solidFill>
                  <a:srgbClr val="C00000"/>
                </a:solidFill>
              </a:rPr>
              <a:t>Zakroužkuj je.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6478"/>
            <a:ext cx="8229600" cy="452596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Čáp je velký, výrazný pták jestliže s bílým peřím, černými letkami, zářivě jste červeným zobákem a dlouhýma červenýma nohama. Často stává šikulové jen na jedné noze. V letu má krk natažený dopředu. U určitě nás je čáp bílý stále ještě  dost hojný, i když  v některých umíte oblastech Evropy již vyhynul. Obývá otevřenou krajinu najít s loukami a mokřinami, ale i obhospodařované pastviny. Často hnízdí na obrázek komínech a vysokých budovách v obcích. Hnízdo si však staví i na stromech čápa. V bílého rozčilení , především při tokání na hnízdě klape zobákem a přitom často pokládá hlavu až na záda. Jeho oblíbenou </a:t>
            </a:r>
          </a:p>
          <a:p>
            <a:pPr marL="0" indent="0">
              <a:buNone/>
            </a:pPr>
            <a:r>
              <a:rPr lang="cs-CZ" sz="2400" dirty="0" smtClean="0"/>
              <a:t>v encyklopedii potravou jsou myši, žáby a housenky.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Prstenec 3"/>
          <p:cNvSpPr/>
          <p:nvPr/>
        </p:nvSpPr>
        <p:spPr>
          <a:xfrm>
            <a:off x="3635896" y="1799305"/>
            <a:ext cx="936104" cy="495315"/>
          </a:xfrm>
          <a:prstGeom prst="donut">
            <a:avLst>
              <a:gd name="adj" fmla="val 8654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Prstenec 4"/>
          <p:cNvSpPr/>
          <p:nvPr/>
        </p:nvSpPr>
        <p:spPr>
          <a:xfrm>
            <a:off x="467544" y="5445224"/>
            <a:ext cx="1850682" cy="576063"/>
          </a:xfrm>
          <a:prstGeom prst="donut">
            <a:avLst>
              <a:gd name="adj" fmla="val 7972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Prstenec 5"/>
          <p:cNvSpPr/>
          <p:nvPr/>
        </p:nvSpPr>
        <p:spPr>
          <a:xfrm>
            <a:off x="1864652" y="2924944"/>
            <a:ext cx="907148" cy="339821"/>
          </a:xfrm>
          <a:prstGeom prst="donut">
            <a:avLst>
              <a:gd name="adj" fmla="val 0"/>
            </a:avLst>
          </a:prstGeom>
          <a:ln w="5715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Prstenec 6"/>
          <p:cNvSpPr/>
          <p:nvPr/>
        </p:nvSpPr>
        <p:spPr>
          <a:xfrm>
            <a:off x="1691680" y="3264765"/>
            <a:ext cx="864096" cy="495315"/>
          </a:xfrm>
          <a:prstGeom prst="donut">
            <a:avLst>
              <a:gd name="adj" fmla="val 8654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1284872" y="3645024"/>
            <a:ext cx="694839" cy="394437"/>
          </a:xfrm>
          <a:prstGeom prst="donut">
            <a:avLst>
              <a:gd name="adj" fmla="val 8654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rstenec 8"/>
          <p:cNvSpPr/>
          <p:nvPr/>
        </p:nvSpPr>
        <p:spPr>
          <a:xfrm>
            <a:off x="1219494" y="2080676"/>
            <a:ext cx="605020" cy="495315"/>
          </a:xfrm>
          <a:prstGeom prst="donut">
            <a:avLst>
              <a:gd name="adj" fmla="val 8654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Prstenec 9"/>
          <p:cNvSpPr/>
          <p:nvPr/>
        </p:nvSpPr>
        <p:spPr>
          <a:xfrm>
            <a:off x="1864652" y="2553516"/>
            <a:ext cx="1123171" cy="371428"/>
          </a:xfrm>
          <a:prstGeom prst="donut">
            <a:avLst>
              <a:gd name="adj" fmla="val 0"/>
            </a:avLst>
          </a:prstGeom>
          <a:ln w="57150"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>
            <a:off x="3491880" y="3965937"/>
            <a:ext cx="1080120" cy="495315"/>
          </a:xfrm>
          <a:prstGeom prst="donut">
            <a:avLst>
              <a:gd name="adj" fmla="val 8654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/>
          <p:nvPr/>
        </p:nvSpPr>
        <p:spPr>
          <a:xfrm>
            <a:off x="5724128" y="4365104"/>
            <a:ext cx="792088" cy="397495"/>
          </a:xfrm>
          <a:prstGeom prst="donut">
            <a:avLst>
              <a:gd name="adj" fmla="val 8654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>
            <a:off x="6732240" y="4365104"/>
            <a:ext cx="936104" cy="397495"/>
          </a:xfrm>
          <a:prstGeom prst="donut">
            <a:avLst>
              <a:gd name="adj" fmla="val 8654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0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Popište, jak vypadá čáp.</a:t>
            </a:r>
          </a:p>
          <a:p>
            <a:r>
              <a:rPr lang="cs-CZ" dirty="0" smtClean="0"/>
              <a:t>_______________________________________________________________________________________________________________</a:t>
            </a:r>
          </a:p>
          <a:p>
            <a:r>
              <a:rPr lang="cs-CZ" dirty="0" smtClean="0"/>
              <a:t>_____________________________________</a:t>
            </a:r>
          </a:p>
          <a:p>
            <a:r>
              <a:rPr lang="cs-CZ" dirty="0" smtClean="0"/>
              <a:t>Jakou krajinu čáp obývá?</a:t>
            </a:r>
          </a:p>
          <a:p>
            <a:r>
              <a:rPr lang="cs-CZ" dirty="0" smtClean="0"/>
              <a:t>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7766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Kde hnízdí?</a:t>
            </a:r>
          </a:p>
          <a:p>
            <a:r>
              <a:rPr lang="cs-CZ" dirty="0" smtClean="0"/>
              <a:t>__________________________________________________________________________</a:t>
            </a:r>
          </a:p>
          <a:p>
            <a:r>
              <a:rPr lang="cs-CZ" dirty="0" smtClean="0"/>
              <a:t>Čím se živí?</a:t>
            </a:r>
          </a:p>
          <a:p>
            <a:r>
              <a:rPr lang="cs-CZ" dirty="0" smtClean="0"/>
              <a:t>_____________________________________</a:t>
            </a:r>
          </a:p>
          <a:p>
            <a:r>
              <a:rPr lang="cs-CZ" dirty="0" smtClean="0"/>
              <a:t>Co dělá čáp v rozčilení a během roku?</a:t>
            </a:r>
          </a:p>
          <a:p>
            <a:r>
              <a:rPr lang="cs-CZ" dirty="0" smtClean="0"/>
              <a:t>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4524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Hra: Vyber si jedno povolání a splň úkol.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Malíř</a:t>
            </a:r>
          </a:p>
          <a:p>
            <a:r>
              <a:rPr lang="cs-CZ" dirty="0" smtClean="0"/>
              <a:t>Namaluje čápa stojícího na jedné noze.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Spisovatel</a:t>
            </a:r>
          </a:p>
          <a:p>
            <a:r>
              <a:rPr lang="cs-CZ" dirty="0" smtClean="0"/>
              <a:t>Napíše, jak vypadá čáp.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Přírodovědec</a:t>
            </a:r>
          </a:p>
          <a:p>
            <a:r>
              <a:rPr lang="cs-CZ" dirty="0" smtClean="0"/>
              <a:t>Vyhledá v encyklopedii nebo na PC zajímavosti o čápovi.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1852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</a:p>
          <a:p>
            <a:r>
              <a:rPr lang="cs-CZ" dirty="0" smtClean="0"/>
              <a:t>Vlastní tvorba.</a:t>
            </a:r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Anotace:</a:t>
            </a:r>
          </a:p>
          <a:p>
            <a:r>
              <a:rPr lang="cs-CZ" dirty="0" smtClean="0"/>
              <a:t>Čtení s porozuměním.</a:t>
            </a:r>
          </a:p>
          <a:p>
            <a:r>
              <a:rPr lang="cs-CZ" dirty="0" smtClean="0"/>
              <a:t>Žáci se naučí pracovat </a:t>
            </a:r>
            <a:r>
              <a:rPr lang="cs-CZ" smtClean="0"/>
              <a:t>s textem a </a:t>
            </a:r>
            <a:r>
              <a:rPr lang="cs-CZ" dirty="0" smtClean="0"/>
              <a:t>plnit dané úkoly.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7117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605</TotalTime>
  <Words>408</Words>
  <Application>Microsoft Office PowerPoint</Application>
  <PresentationFormat>Předvádění na obrazovce (4:3)</PresentationFormat>
  <Paragraphs>40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Snímek 3</vt:lpstr>
      <vt:lpstr>V textu o čápovi jsou ukryta slova, která tam nepatří.  Zakroužkuj je.</vt:lpstr>
      <vt:lpstr>Snímek 5</vt:lpstr>
      <vt:lpstr>Snímek 6</vt:lpstr>
      <vt:lpstr>Snímek 7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Dum</cp:lastModifiedBy>
  <cp:revision>76</cp:revision>
  <dcterms:created xsi:type="dcterms:W3CDTF">2011-12-27T20:15:32Z</dcterms:created>
  <dcterms:modified xsi:type="dcterms:W3CDTF">2012-10-22T11:18:39Z</dcterms:modified>
</cp:coreProperties>
</file>