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Jazykový rozbor </a:t>
          </a:r>
          <a:r>
            <a:rPr lang="cs-CZ" dirty="0" smtClean="0"/>
            <a:t>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VY_32_INOVACE_3B39Čj7_Jazykový </a:t>
          </a:r>
          <a:r>
            <a:rPr lang="cs-CZ" dirty="0" smtClean="0"/>
            <a:t>rozbor </a:t>
          </a:r>
          <a:r>
            <a:rPr lang="cs-CZ" dirty="0" smtClean="0"/>
            <a:t>5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VY_32_INOVACE_3B39Čj7_Jazykový </a:t>
          </a:r>
          <a:r>
            <a:rPr lang="cs-CZ" sz="1800" kern="1200" dirty="0" smtClean="0"/>
            <a:t>rozbor </a:t>
          </a:r>
          <a:r>
            <a:rPr lang="cs-CZ" sz="1800" kern="1200" dirty="0" smtClean="0"/>
            <a:t>5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Jazykový rozbor </a:t>
          </a:r>
          <a:r>
            <a:rPr lang="cs-CZ" sz="1800" kern="1200" dirty="0" smtClean="0"/>
            <a:t>5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54480969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skladby a tvarosloví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Jazykový rozbor </a:t>
            </a:r>
            <a:r>
              <a:rPr lang="cs-CZ" sz="6000" dirty="0" smtClean="0">
                <a:solidFill>
                  <a:srgbClr val="C00000"/>
                </a:solidFill>
              </a:rPr>
              <a:t>5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500" b="1" dirty="0" smtClean="0"/>
              <a:t>Přestože už z dálky bylo vidět vesnici, nepoznal místa, kde prožil své dětství.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514350" indent="-514350" algn="just">
              <a:buAutoNum type="arabicPeriod"/>
            </a:pPr>
            <a:r>
              <a:rPr lang="cs-CZ" sz="3600" dirty="0" smtClean="0"/>
              <a:t>Urči počet vět v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r>
              <a:rPr lang="cs-CZ" sz="3600" dirty="0" smtClean="0"/>
              <a:t>Graficky naznač stavbu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/>
          </a:p>
          <a:p>
            <a:pPr marL="514350" indent="-514350" algn="just">
              <a:buAutoNum type="arabicPeriod"/>
            </a:pPr>
            <a:r>
              <a:rPr lang="cs-CZ" sz="3600" dirty="0" smtClean="0"/>
              <a:t>Urči druhy vět vedlejších</a:t>
            </a:r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500" b="1" dirty="0"/>
              <a:t>Přestože už z dálky bylo vidět vesnici, nepoznal místa, kde prožil své dětství.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4. Urči slovní druhy: </a:t>
            </a:r>
            <a:r>
              <a:rPr lang="cs-CZ" sz="3600" i="1" dirty="0" smtClean="0"/>
              <a:t>přestože, už, své</a:t>
            </a:r>
            <a:endParaRPr lang="cs-CZ" sz="3600" i="1" dirty="0"/>
          </a:p>
          <a:p>
            <a:pPr marL="0" indent="0" algn="just">
              <a:buNone/>
            </a:pPr>
            <a:endParaRPr lang="cs-CZ" sz="3600" i="1" dirty="0" smtClean="0"/>
          </a:p>
          <a:p>
            <a:pPr marL="0" indent="0" algn="just">
              <a:buNone/>
            </a:pPr>
            <a:r>
              <a:rPr lang="cs-CZ" sz="3600" dirty="0" smtClean="0"/>
              <a:t>5. U podstatného jména </a:t>
            </a:r>
            <a:r>
              <a:rPr lang="cs-CZ" sz="3600" i="1" dirty="0" smtClean="0"/>
              <a:t>místa</a:t>
            </a:r>
            <a:r>
              <a:rPr lang="cs-CZ" sz="3600" dirty="0" smtClean="0"/>
              <a:t> </a:t>
            </a:r>
            <a:r>
              <a:rPr lang="cs-CZ" sz="3600" dirty="0" smtClean="0"/>
              <a:t>urči pád a vzor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/>
              <a:t>6. Podstatné jméno </a:t>
            </a:r>
            <a:r>
              <a:rPr lang="cs-CZ" sz="3600" i="1" dirty="0" smtClean="0"/>
              <a:t>vesnici </a:t>
            </a:r>
            <a:r>
              <a:rPr lang="cs-CZ" sz="3600" dirty="0" smtClean="0"/>
              <a:t>rozvij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sh</a:t>
            </a:r>
            <a:r>
              <a:rPr lang="cs-CZ" sz="3600" dirty="0" smtClean="0"/>
              <a:t>.) a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87016"/>
          </a:xfrm>
        </p:spPr>
        <p:txBody>
          <a:bodyPr>
            <a:normAutofit/>
          </a:bodyPr>
          <a:lstStyle/>
          <a:p>
            <a:r>
              <a:rPr lang="cs-CZ" sz="3500" b="1" dirty="0"/>
              <a:t>Přestože už z dálky bylo vidět vesnici, nepoznal místa, kde prožil své dětství.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7. Urči větné členy: </a:t>
            </a:r>
            <a:r>
              <a:rPr lang="cs-CZ" sz="3600" i="1" dirty="0" smtClean="0"/>
              <a:t>vesnici, prožil, své</a:t>
            </a:r>
            <a:endParaRPr lang="cs-CZ" sz="3600" i="1" dirty="0" smtClean="0"/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dirty="0" smtClean="0"/>
              <a:t>8. </a:t>
            </a:r>
            <a:r>
              <a:rPr lang="cs-CZ" sz="3600" dirty="0"/>
              <a:t>1</a:t>
            </a:r>
            <a:r>
              <a:rPr lang="cs-CZ" sz="3600" dirty="0" smtClean="0"/>
              <a:t>V </a:t>
            </a:r>
            <a:r>
              <a:rPr lang="cs-CZ" sz="3600" dirty="0"/>
              <a:t>změň na větný člen </a:t>
            </a:r>
            <a:r>
              <a:rPr lang="cs-CZ" sz="3600" dirty="0" smtClean="0"/>
              <a:t>věty řídící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Utvoř synonymum ke slovu </a:t>
            </a:r>
            <a:r>
              <a:rPr lang="cs-CZ" sz="3600" i="1" dirty="0" smtClean="0"/>
              <a:t>místa</a:t>
            </a:r>
            <a:endParaRPr lang="cs-CZ" sz="36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76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/>
              <a:t>3</a:t>
            </a:r>
            <a:endParaRPr lang="cs-CZ" sz="3600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800100" lvl="2" indent="0">
              <a:buNone/>
            </a:pPr>
            <a:r>
              <a:rPr lang="cs-CZ" sz="3600" dirty="0" smtClean="0"/>
              <a:t>         2H</a:t>
            </a:r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sz="3600" dirty="0" smtClean="0"/>
              <a:t>1V                3V</a:t>
            </a:r>
          </a:p>
          <a:p>
            <a:pPr marL="0" indent="0">
              <a:buNone/>
            </a:pPr>
            <a:r>
              <a:rPr lang="cs-CZ" dirty="0"/>
              <a:t>                  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sz="3600" dirty="0"/>
              <a:t>1</a:t>
            </a:r>
            <a:r>
              <a:rPr lang="cs-CZ" sz="3600" dirty="0" smtClean="0"/>
              <a:t>V přísl. </a:t>
            </a:r>
            <a:r>
              <a:rPr lang="cs-CZ" sz="3600" dirty="0" smtClean="0"/>
              <a:t>přípustková, </a:t>
            </a:r>
            <a:r>
              <a:rPr lang="cs-CZ" sz="3600" dirty="0" smtClean="0"/>
              <a:t>3V </a:t>
            </a:r>
            <a:r>
              <a:rPr lang="cs-CZ" sz="3600" dirty="0" smtClean="0"/>
              <a:t>přívlastková</a:t>
            </a:r>
            <a:endParaRPr lang="cs-CZ" sz="3600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547664" y="3457150"/>
            <a:ext cx="576064" cy="199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9448644" y="5157118"/>
            <a:ext cx="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2924200" y="3441416"/>
            <a:ext cx="648072" cy="215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62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4. </a:t>
            </a:r>
            <a:r>
              <a:rPr lang="cs-CZ" sz="3600" dirty="0" smtClean="0"/>
              <a:t>Spojka, příslovce, zájmeno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5. 4. pád, vzor město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6. </a:t>
            </a:r>
            <a:r>
              <a:rPr lang="cs-CZ" sz="3600" dirty="0" smtClean="0"/>
              <a:t>Krásnou vesnici, vesnici dětství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87812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7. </a:t>
            </a:r>
            <a:r>
              <a:rPr lang="cs-CZ" sz="3600" dirty="0" smtClean="0"/>
              <a:t>předmět</a:t>
            </a:r>
            <a:r>
              <a:rPr lang="cs-CZ" sz="3600" dirty="0" smtClean="0"/>
              <a:t>, přísudek </a:t>
            </a:r>
            <a:r>
              <a:rPr lang="cs-CZ" sz="3600" dirty="0" smtClean="0"/>
              <a:t>slov., přívlastek </a:t>
            </a:r>
            <a:r>
              <a:rPr lang="cs-CZ" sz="3600" dirty="0" err="1" smtClean="0"/>
              <a:t>sh</a:t>
            </a:r>
            <a:r>
              <a:rPr lang="cs-CZ" sz="3600" dirty="0" smtClean="0"/>
              <a:t>.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8. </a:t>
            </a:r>
            <a:r>
              <a:rPr lang="cs-CZ" sz="3600" dirty="0" smtClean="0"/>
              <a:t>I přes pohled na vesnici…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</a:t>
            </a:r>
            <a:r>
              <a:rPr lang="cs-CZ" sz="3600" smtClean="0"/>
              <a:t>krajinu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9671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693</TotalTime>
  <Words>251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Jazykový rozbor 5</vt:lpstr>
      <vt:lpstr>Přestože už z dálky bylo vidět vesnici, nepoznal místa, kde prožil své dětství.</vt:lpstr>
      <vt:lpstr>Přestože už z dálky bylo vidět vesnici, nepoznal místa, kde prožil své dětství.</vt:lpstr>
      <vt:lpstr>Přestože už z dálky bylo vidět vesnici, nepoznal místa, kde prožil své dětství.</vt:lpstr>
      <vt:lpstr>Řešení</vt:lpstr>
      <vt:lpstr>Řešení</vt:lpstr>
      <vt:lpstr>Řešení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78</cp:revision>
  <dcterms:created xsi:type="dcterms:W3CDTF">2012-03-08T12:59:08Z</dcterms:created>
  <dcterms:modified xsi:type="dcterms:W3CDTF">2012-10-19T09:39:02Z</dcterms:modified>
</cp:coreProperties>
</file>