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3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24917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Mgr. Dana</a:t>
                      </a:r>
                      <a:r>
                        <a:rPr lang="cs-CZ" sz="2400" b="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8.10.2012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VY_32_INOVACE_08_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porozuměním- Bob a Bobek z klobouku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Bob a Bobek z klobouku –</a:t>
            </a:r>
          </a:p>
          <a:p>
            <a:r>
              <a:rPr lang="cs-CZ" dirty="0"/>
              <a:t>č</a:t>
            </a:r>
            <a:r>
              <a:rPr lang="cs-CZ" dirty="0" smtClean="0"/>
              <a:t>tení s porozuměním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5126" y="2780928"/>
            <a:ext cx="3600400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09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Bob a Bobek z klobouku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Byl jednou jeden kouzelník a ten měl podivné jméno. Jmenoval se </a:t>
            </a:r>
            <a:r>
              <a:rPr lang="cs-CZ" sz="2400" dirty="0" err="1" smtClean="0"/>
              <a:t>Pokuston</a:t>
            </a:r>
            <a:r>
              <a:rPr lang="cs-CZ" sz="2400" dirty="0" smtClean="0"/>
              <a:t>. A zrovna tak podivně vypadal. Nevyžehlené kalhoty a na košili samý červený flíček. To proto, že stále jedl špagety s kečupem. Na víc neměl peníze. Pravda, kdybychom si ho prohlédli lépe, zjistili bychom, že má na kalhotách i pár mastných flíčků. Ty byly od grilovaného kuřete, které si koupil vždycky, když sehnal trošku víc peněz. To  si sedl na schůdky své maringotky, dal si papírový tácek na kolena a hodoval. Pak si utřel ruce do kalhot a jel se svou maringotkou o kousek dál. Ale protože se mu častěji nedařilo, než dařilo, bylo těch špagetových flíčků na košili mnohem víc než na kalhotách těch mastných, kuřecích.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992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Odpověz na otázky.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Jak se jmenují králíci 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2. Kde králíci bydlí?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3. Jak se jmenuje kouzelník?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4. Proč jedl hlavně špagety s kečupem?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5.Kde měl kouzelník mastné flíčky?</a:t>
            </a:r>
          </a:p>
          <a:p>
            <a:r>
              <a:rPr lang="cs-CZ" dirty="0" smtClean="0"/>
              <a:t>_____________________________________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Napiš, co všechno umí </a:t>
            </a:r>
          </a:p>
          <a:p>
            <a:r>
              <a:rPr lang="cs-CZ" dirty="0"/>
              <a:t>k</a:t>
            </a:r>
            <a:r>
              <a:rPr lang="cs-CZ" dirty="0" smtClean="0"/>
              <a:t>ouzelník vyčarovat.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Znáš nějaké triky </a:t>
            </a:r>
          </a:p>
          <a:p>
            <a:r>
              <a:rPr lang="cs-CZ" dirty="0"/>
              <a:t>k</a:t>
            </a:r>
            <a:r>
              <a:rPr lang="cs-CZ" dirty="0" smtClean="0"/>
              <a:t>ouzelníků?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  <a:endParaRPr lang="cs-CZ" dirty="0"/>
          </a:p>
        </p:txBody>
      </p:sp>
      <p:pic>
        <p:nvPicPr>
          <p:cNvPr id="1028" name="Picture 4" descr="C:\Users\Uzivatel\AppData\Local\Microsoft\Windows\Temporary Internet Files\Content.IE5\AQ26FH4L\MC900251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027" y="1772816"/>
            <a:ext cx="3285412" cy="3872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87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 slova, která chybí.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Pak si utřel _______do kalhot a jel se svou ___</a:t>
            </a:r>
          </a:p>
          <a:p>
            <a:r>
              <a:rPr lang="cs-CZ" dirty="0" smtClean="0"/>
              <a:t>__________o kousek dál. Ale protože se mu častěji___________, </a:t>
            </a:r>
            <a:r>
              <a:rPr lang="cs-CZ" dirty="0" err="1" smtClean="0"/>
              <a:t>než_________bylo</a:t>
            </a:r>
            <a:r>
              <a:rPr lang="cs-CZ" dirty="0" smtClean="0"/>
              <a:t> těch</a:t>
            </a:r>
          </a:p>
          <a:p>
            <a:r>
              <a:rPr lang="cs-CZ" dirty="0" smtClean="0"/>
              <a:t>____________flíčků na košili mnohem víc než na ___________těch mastných, kuřecích.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359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Citace:</a:t>
            </a:r>
          </a:p>
          <a:p>
            <a:r>
              <a:rPr lang="cs-CZ" dirty="0"/>
              <a:t>JIRÁNEK, Vladimír; PACOVSKÝ, Jaroslav; ŠEBÁNEK, Jiří. </a:t>
            </a:r>
            <a:r>
              <a:rPr lang="cs-CZ" i="1" dirty="0"/>
              <a:t>Bob a Bobek, králíci z klobouku</a:t>
            </a:r>
            <a:r>
              <a:rPr lang="cs-CZ" dirty="0"/>
              <a:t>. Praha: Albatros, 2010, ISBN 97 88 00002194.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68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772816"/>
            <a:ext cx="617443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Anotace</a:t>
            </a:r>
            <a:r>
              <a:rPr lang="cs-CZ" dirty="0"/>
              <a:t>:</a:t>
            </a:r>
          </a:p>
          <a:p>
            <a:r>
              <a:rPr lang="cs-CZ" sz="3200" dirty="0"/>
              <a:t>Čtení s porozuměním.</a:t>
            </a:r>
          </a:p>
          <a:p>
            <a:r>
              <a:rPr lang="cs-CZ" sz="3200" dirty="0"/>
              <a:t>Žáci se naučí pracovat s textem, plnit dané úkoly.</a:t>
            </a:r>
          </a:p>
        </p:txBody>
      </p:sp>
    </p:spTree>
    <p:extLst>
      <p:ext uri="{BB962C8B-B14F-4D97-AF65-F5344CB8AC3E}">
        <p14:creationId xmlns:p14="http://schemas.microsoft.com/office/powerpoint/2010/main" val="9825335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660</TotalTime>
  <Words>368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Bob a Bobek z klobouku</vt:lpstr>
      <vt:lpstr>Odpověz na otázky.</vt:lpstr>
      <vt:lpstr>Prezentace aplikace PowerPoint</vt:lpstr>
      <vt:lpstr>Doplň slova, která chybí.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71</cp:revision>
  <dcterms:created xsi:type="dcterms:W3CDTF">2011-12-27T20:15:32Z</dcterms:created>
  <dcterms:modified xsi:type="dcterms:W3CDTF">2012-10-22T11:16:50Z</dcterms:modified>
</cp:coreProperties>
</file>