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2" r:id="rId5"/>
    <p:sldId id="261" r:id="rId6"/>
    <p:sldId id="266" r:id="rId7"/>
    <p:sldId id="267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Jazykový rozbor 6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VY_32_INOVACE_3B40Čj7_Jazykový rozbor 6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454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-235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2438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VY_32_INOVACE_3B40Čj7_Jazykový rozbor 6</a:t>
          </a:r>
          <a:endParaRPr lang="cs-CZ" sz="1800" kern="1200" dirty="0"/>
        </a:p>
      </dsp:txBody>
      <dsp:txXfrm>
        <a:off x="2016223" y="132438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0045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Jazykový rozbor 6</a:t>
          </a:r>
          <a:endParaRPr lang="cs-CZ" sz="1800" kern="1200" dirty="0"/>
        </a:p>
      </dsp:txBody>
      <dsp:txXfrm>
        <a:off x="2016223" y="190045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493905570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skladby a tvarosloví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Jazykový rozbor 6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500" b="1" dirty="0" smtClean="0"/>
              <a:t>Když vstoupili do lesa, uviděli muflona, jak se mihl v dálce.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Autofit/>
          </a:bodyPr>
          <a:lstStyle/>
          <a:p>
            <a:pPr marL="514350" indent="-514350" algn="just">
              <a:buAutoNum type="arabicPeriod"/>
            </a:pPr>
            <a:r>
              <a:rPr lang="cs-CZ" sz="3600" dirty="0" smtClean="0"/>
              <a:t>Urči počet vět v souvětí</a:t>
            </a:r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r>
              <a:rPr lang="cs-CZ" sz="3600" dirty="0" smtClean="0"/>
              <a:t>Graficky naznač stavbu souvětí</a:t>
            </a:r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endParaRPr lang="cs-CZ" sz="3600" dirty="0"/>
          </a:p>
          <a:p>
            <a:pPr marL="514350" indent="-514350" algn="just">
              <a:buAutoNum type="arabicPeriod"/>
            </a:pPr>
            <a:r>
              <a:rPr lang="cs-CZ" sz="3600" dirty="0" smtClean="0"/>
              <a:t>Urči druhy vět vedlejších</a:t>
            </a:r>
          </a:p>
        </p:txBody>
      </p:sp>
    </p:spTree>
    <p:extLst>
      <p:ext uri="{BB962C8B-B14F-4D97-AF65-F5344CB8AC3E}">
        <p14:creationId xmlns:p14="http://schemas.microsoft.com/office/powerpoint/2010/main" val="195477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500" b="1" dirty="0"/>
              <a:t>Když vstoupili do lesa, uviděli muflona, jak se mihl v dálce.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4. Urči slovní druhy: </a:t>
            </a:r>
            <a:r>
              <a:rPr lang="cs-CZ" sz="3600" i="1" dirty="0" smtClean="0"/>
              <a:t>když, se, dálce</a:t>
            </a:r>
            <a:endParaRPr lang="cs-CZ" sz="3600" i="1" dirty="0"/>
          </a:p>
          <a:p>
            <a:pPr marL="0" indent="0" algn="just">
              <a:buNone/>
            </a:pPr>
            <a:endParaRPr lang="cs-CZ" sz="3600" i="1" dirty="0" smtClean="0"/>
          </a:p>
          <a:p>
            <a:pPr marL="0" indent="0" algn="just">
              <a:buNone/>
            </a:pPr>
            <a:r>
              <a:rPr lang="cs-CZ" sz="3600" dirty="0" smtClean="0"/>
              <a:t>5. U podstatného jména </a:t>
            </a:r>
            <a:r>
              <a:rPr lang="cs-CZ" sz="3600" i="1" dirty="0" smtClean="0"/>
              <a:t>muflona</a:t>
            </a:r>
            <a:r>
              <a:rPr lang="cs-CZ" sz="3600" dirty="0" smtClean="0"/>
              <a:t> </a:t>
            </a:r>
            <a:r>
              <a:rPr lang="cs-CZ" sz="3600" dirty="0" smtClean="0"/>
              <a:t>urči pád a vzor</a:t>
            </a:r>
          </a:p>
          <a:p>
            <a:pPr marL="0" indent="0" algn="just">
              <a:buNone/>
            </a:pPr>
            <a:endParaRPr lang="cs-CZ" sz="3600" dirty="0"/>
          </a:p>
          <a:p>
            <a:pPr marL="0" indent="0" algn="just">
              <a:buNone/>
            </a:pPr>
            <a:r>
              <a:rPr lang="cs-CZ" sz="3600" dirty="0" smtClean="0"/>
              <a:t>6. Podstatné jméno </a:t>
            </a:r>
            <a:r>
              <a:rPr lang="cs-CZ" sz="3600" i="1" dirty="0" smtClean="0"/>
              <a:t>lesa </a:t>
            </a:r>
            <a:r>
              <a:rPr lang="cs-CZ" sz="3600" dirty="0" smtClean="0"/>
              <a:t>rozvij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sh</a:t>
            </a:r>
            <a:r>
              <a:rPr lang="cs-CZ" sz="3600" dirty="0" smtClean="0"/>
              <a:t>.) a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nesh</a:t>
            </a:r>
            <a:r>
              <a:rPr lang="cs-CZ" sz="3600" dirty="0" smtClean="0"/>
              <a:t>.)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4708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287016"/>
          </a:xfrm>
        </p:spPr>
        <p:txBody>
          <a:bodyPr>
            <a:normAutofit/>
          </a:bodyPr>
          <a:lstStyle/>
          <a:p>
            <a:r>
              <a:rPr lang="cs-CZ" sz="3500" b="1" dirty="0"/>
              <a:t>Když vstoupili do lesa, uviděli muflona, jak se mihl v dálce.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7. Urči větné členy: </a:t>
            </a:r>
            <a:r>
              <a:rPr lang="cs-CZ" sz="3600" i="1" dirty="0" smtClean="0"/>
              <a:t>do lesa, muflona, mihl se</a:t>
            </a:r>
          </a:p>
          <a:p>
            <a:pPr marL="0" indent="0">
              <a:buNone/>
            </a:pPr>
            <a:endParaRPr lang="cs-CZ" sz="3600" i="1" dirty="0" smtClean="0"/>
          </a:p>
          <a:p>
            <a:pPr marL="0" indent="0">
              <a:buNone/>
            </a:pPr>
            <a:r>
              <a:rPr lang="cs-CZ" sz="3600" dirty="0" smtClean="0"/>
              <a:t>8. 1V změň na větný člen věty řídící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9. Utvoř synonymum ke slovu </a:t>
            </a:r>
            <a:r>
              <a:rPr lang="cs-CZ" sz="3600" i="1" dirty="0" smtClean="0"/>
              <a:t>vstoupili</a:t>
            </a:r>
            <a:endParaRPr lang="cs-CZ" sz="3600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769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600" dirty="0"/>
              <a:t>3</a:t>
            </a:r>
            <a:endParaRPr lang="cs-CZ" sz="3600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800100" lvl="2" indent="0">
              <a:buNone/>
            </a:pPr>
            <a:r>
              <a:rPr lang="cs-CZ" sz="3600" dirty="0" smtClean="0"/>
              <a:t>         2H</a:t>
            </a:r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sz="3600" dirty="0" smtClean="0"/>
              <a:t>1V                3V</a:t>
            </a:r>
          </a:p>
          <a:p>
            <a:pPr marL="0" indent="0">
              <a:buNone/>
            </a:pPr>
            <a:r>
              <a:rPr lang="cs-CZ" dirty="0"/>
              <a:t>                     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sz="3600" dirty="0"/>
              <a:t>1</a:t>
            </a:r>
            <a:r>
              <a:rPr lang="cs-CZ" sz="3600" dirty="0" smtClean="0"/>
              <a:t>V přísl. </a:t>
            </a:r>
            <a:r>
              <a:rPr lang="cs-CZ" sz="3600" dirty="0" smtClean="0"/>
              <a:t>časová, </a:t>
            </a:r>
            <a:r>
              <a:rPr lang="cs-CZ" sz="3600" dirty="0" smtClean="0"/>
              <a:t>3V </a:t>
            </a:r>
            <a:r>
              <a:rPr lang="cs-CZ" sz="3600" dirty="0" smtClean="0"/>
              <a:t>doplňková</a:t>
            </a:r>
            <a:endParaRPr lang="cs-CZ" sz="3600" dirty="0" smtClean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547664" y="3457150"/>
            <a:ext cx="576064" cy="1993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9448644" y="5157118"/>
            <a:ext cx="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2924200" y="3441416"/>
            <a:ext cx="648072" cy="2150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4629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4. Spojka, </a:t>
            </a:r>
            <a:r>
              <a:rPr lang="cs-CZ" sz="3600" dirty="0" smtClean="0"/>
              <a:t>zájmeno, podstatné jméno</a:t>
            </a: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5. 4. pád, vzor </a:t>
            </a:r>
            <a:r>
              <a:rPr lang="cs-CZ" sz="3600" dirty="0" smtClean="0"/>
              <a:t>pán</a:t>
            </a: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6. </a:t>
            </a:r>
            <a:r>
              <a:rPr lang="cs-CZ" sz="3600" dirty="0" smtClean="0"/>
              <a:t>Blízkého lesa, lesa u vsi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87812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7. </a:t>
            </a:r>
            <a:r>
              <a:rPr lang="cs-CZ" sz="3600" dirty="0" smtClean="0"/>
              <a:t>Příslovečné určení místa, předmět (4.p.), přísudek slovesný</a:t>
            </a: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8</a:t>
            </a:r>
            <a:r>
              <a:rPr lang="cs-CZ" sz="3600" dirty="0" smtClean="0"/>
              <a:t>. </a:t>
            </a:r>
            <a:r>
              <a:rPr lang="cs-CZ" sz="3600" dirty="0" smtClean="0"/>
              <a:t>Při vstupu do lesa…</a:t>
            </a: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</a:t>
            </a:r>
            <a:r>
              <a:rPr lang="cs-CZ" sz="3600" dirty="0" smtClean="0"/>
              <a:t>. </a:t>
            </a:r>
            <a:r>
              <a:rPr lang="cs-CZ" sz="3600" dirty="0" smtClean="0"/>
              <a:t>vkročili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96713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707</TotalTime>
  <Words>250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Jazykový rozbor 6</vt:lpstr>
      <vt:lpstr>Když vstoupili do lesa, uviděli muflona, jak se mihl v dálce.</vt:lpstr>
      <vt:lpstr>Když vstoupili do lesa, uviděli muflona, jak se mihl v dálce.</vt:lpstr>
      <vt:lpstr>Když vstoupili do lesa, uviděli muflona, jak se mihl v dálce.</vt:lpstr>
      <vt:lpstr>Řešení</vt:lpstr>
      <vt:lpstr>Řešení</vt:lpstr>
      <vt:lpstr>Řešení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81</cp:revision>
  <dcterms:created xsi:type="dcterms:W3CDTF">2012-03-08T12:59:08Z</dcterms:created>
  <dcterms:modified xsi:type="dcterms:W3CDTF">2012-10-22T11:29:16Z</dcterms:modified>
</cp:coreProperties>
</file>