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4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3579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713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840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2776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4249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172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8100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4503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5754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6804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465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C699E7-B1DB-4963-9F6F-7E75EE5FF50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9AB81B-9AB2-49C3-A66A-7BB79F50F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1537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lerie-map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brazky.cz/" TargetMode="External"/><Relationship Id="rId4" Type="http://schemas.openxmlformats.org/officeDocument/2006/relationships/hyperlink" Target="http://www.geology.cz/aplikace/fotoarchiv/kraj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VY_32_INOVACE_08_VL_ČR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KRAJE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7287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KRAJE ČESKÉ REPUBLIKY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494" b="3081"/>
          <a:stretch/>
        </p:blipFill>
        <p:spPr bwMode="auto">
          <a:xfrm>
            <a:off x="311276" y="1284071"/>
            <a:ext cx="8496944" cy="526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2493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SYMBOLY JEDNOTLIVÝCH KRAJŮ</a:t>
            </a:r>
            <a:endParaRPr lang="cs-CZ" sz="4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7620000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6351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přiřaď názvy krajů ke správnému území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66409"/>
            <a:ext cx="6079713" cy="4131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14949" y="996131"/>
            <a:ext cx="12909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Liberecký</a:t>
            </a:r>
            <a:endParaRPr lang="cs-CZ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443" y="2725895"/>
            <a:ext cx="15539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Karlovarský</a:t>
            </a:r>
            <a:endParaRPr lang="cs-CZ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25760" y="165957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Plzeňský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00630" y="2213576"/>
            <a:ext cx="1234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Jihočeský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03241" y="4462698"/>
            <a:ext cx="1913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Královehradecký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74467" y="5777320"/>
            <a:ext cx="1914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Moravskoslezský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67485" y="3907355"/>
            <a:ext cx="921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Zlínský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32085" y="409128"/>
            <a:ext cx="1171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Ústecký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28133" y="3364500"/>
            <a:ext cx="1485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Středočeský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7773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Olomoucký 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88883" y="57773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Pardubický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5777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Vysočina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5777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97102" y="5077926"/>
            <a:ext cx="1619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Jihomoravský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0154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7407E-6 L -0.63854 0.256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27" y="1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44444E-6 L -0.51093 0.1472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56" y="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7037E-6 L -0.40729 -0.271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65" y="-1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0.14149 -0.3587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66" y="-1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96296E-6 L -0.11024 -0.2747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21" y="-1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96296E-6 L -0.62257 0.2870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28" y="1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0 L -0.71164 0.2416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90" y="1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7037E-7 L -0.72622 -0.0210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319" y="-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11111E-6 L -0.55938 -0.0173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69" y="-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6296E-6 L -0.34653 -0.4321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-2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96296E-6 L -0.1552 -0.3377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60" y="-1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96296E-6 L 0.43715 -0.295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58" y="-1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22222E-6 L -0.28819 0.0715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10" y="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L -0.33681 -0.0574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40" y="-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přiřazuj města ke krajům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64137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ÚSTECKÝ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KARLOVARSKÝ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PLZEŇSKÝ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STŘEDOČESKÝ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LIBERECKÝ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KRÁLOVÉHRADECKÝ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JIHOČESKÝ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VYSOČINA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JIHOMORAVSKÝ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ZLÍNSKÝ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OLOMOUCKÝ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PARDUBICKÝ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MORAVSKOSLEZSKÝ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PRAHA</a:t>
            </a: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Plzeň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Ústí nad Labem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Liberec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Zlín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Hradec Králové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Pardubice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Olomouc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Praha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Karlovy Vary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Jihlava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Ostrava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Praha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České Budějovice</a:t>
            </a:r>
            <a:endParaRPr lang="cs-CZ" sz="22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Brno</a:t>
            </a:r>
          </a:p>
        </p:txBody>
      </p:sp>
    </p:spTree>
    <p:extLst>
      <p:ext uri="{BB962C8B-B14F-4D97-AF65-F5344CB8AC3E}">
        <p14:creationId xmlns:p14="http://schemas.microsoft.com/office/powerpoint/2010/main" xmlns="" val="216733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vybarvi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kraj,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ve kterém bydlíš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912" y="1624608"/>
            <a:ext cx="7920880" cy="4930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073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www.galerie-map.cz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www.geology.cz/aplikace/fotoarchiv/kraje.gif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www.obrazky.cz/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66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78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VLASTIVĚDA vypracovala: Mgr. Kateřina SÁLOVÁ ZŠ a MŠ MALÝ ÚJEZD VY_32_INOVACE_08_VL_ČR - KRAJE</vt:lpstr>
      <vt:lpstr>KRAJE ČESKÉ REPUBLIKY</vt:lpstr>
      <vt:lpstr>SYMBOLY JEDNOTLIVÝCH KRAJŮ</vt:lpstr>
      <vt:lpstr>PRACOVNÍ LIST: přiřaď názvy krajů ke správnému území</vt:lpstr>
      <vt:lpstr>PRACOVNÍ LIST: přiřazuj města ke krajům</vt:lpstr>
      <vt:lpstr>PRACOVNÍ LIST: vybarvi kraj, ve kterém bydlíš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ČESKÁ REPUBLIKA - KRAJE vypracovala: Mgr. Kateřina SÁLOVÁ ZŠ a MŠ MALÝ ÚJEZD</dc:title>
  <dc:creator>uživatel</dc:creator>
  <cp:lastModifiedBy>Dumy</cp:lastModifiedBy>
  <cp:revision>20</cp:revision>
  <dcterms:created xsi:type="dcterms:W3CDTF">2011-11-13T19:59:37Z</dcterms:created>
  <dcterms:modified xsi:type="dcterms:W3CDTF">2012-02-29T17:02:20Z</dcterms:modified>
</cp:coreProperties>
</file>