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9" r:id="rId1"/>
  </p:sldMasterIdLst>
  <p:sldIdLst>
    <p:sldId id="257" r:id="rId2"/>
    <p:sldId id="256" r:id="rId3"/>
    <p:sldId id="258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59" r:id="rId16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102" y="-84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Line 2"/>
          <p:cNvSpPr>
            <a:spLocks noChangeShapeType="1"/>
          </p:cNvSpPr>
          <p:nvPr/>
        </p:nvSpPr>
        <p:spPr bwMode="auto">
          <a:xfrm>
            <a:off x="7315200" y="1066800"/>
            <a:ext cx="0" cy="44958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33795" name="Rectangle 3"/>
          <p:cNvSpPr>
            <a:spLocks noGrp="1" noChangeArrowheads="1"/>
          </p:cNvSpPr>
          <p:nvPr>
            <p:ph type="ctrTitle"/>
          </p:nvPr>
        </p:nvSpPr>
        <p:spPr>
          <a:xfrm>
            <a:off x="315913" y="466725"/>
            <a:ext cx="6781800" cy="2133600"/>
          </a:xfrm>
        </p:spPr>
        <p:txBody>
          <a:bodyPr/>
          <a:lstStyle>
            <a:lvl1pPr algn="r">
              <a:defRPr sz="4800"/>
            </a:lvl1pPr>
          </a:lstStyle>
          <a:p>
            <a:pPr lvl="0"/>
            <a:r>
              <a:rPr lang="cs-CZ" altLang="en-US" noProof="0" smtClean="0"/>
              <a:t>Klepnutím lze upravit styl předlohy nadpisů.</a:t>
            </a:r>
          </a:p>
        </p:txBody>
      </p:sp>
      <p:sp>
        <p:nvSpPr>
          <p:cNvPr id="33796" name="Rectangle 4"/>
          <p:cNvSpPr>
            <a:spLocks noGrp="1" noChangeArrowheads="1"/>
          </p:cNvSpPr>
          <p:nvPr>
            <p:ph type="subTitle" idx="1"/>
          </p:nvPr>
        </p:nvSpPr>
        <p:spPr>
          <a:xfrm>
            <a:off x="849313" y="3049588"/>
            <a:ext cx="6248400" cy="2362200"/>
          </a:xfrm>
        </p:spPr>
        <p:txBody>
          <a:bodyPr/>
          <a:lstStyle>
            <a:lvl1pPr marL="0" indent="0" algn="r">
              <a:buFont typeface="Wingdings" pitchFamily="2" charset="2"/>
              <a:buNone/>
              <a:defRPr sz="3200"/>
            </a:lvl1pPr>
          </a:lstStyle>
          <a:p>
            <a:pPr lvl="0"/>
            <a:r>
              <a:rPr lang="cs-CZ" altLang="en-US" noProof="0" smtClean="0"/>
              <a:t>Klepnutím lze upravit styl předlohy podnadpisů.</a:t>
            </a:r>
          </a:p>
        </p:txBody>
      </p:sp>
      <p:sp>
        <p:nvSpPr>
          <p:cNvPr id="33797" name="Rectangle 5"/>
          <p:cNvSpPr>
            <a:spLocks noGrp="1" noChangeArrowheads="1"/>
          </p:cNvSpPr>
          <p:nvPr>
            <p:ph type="dt" sz="half" idx="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en-US"/>
          </a:p>
        </p:txBody>
      </p:sp>
      <p:sp>
        <p:nvSpPr>
          <p:cNvPr id="33798" name="Rectangle 6"/>
          <p:cNvSpPr>
            <a:spLocks noGrp="1" noChangeArrowheads="1"/>
          </p:cNvSpPr>
          <p:nvPr>
            <p:ph type="ftr" sz="quarter" idx="3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en-US"/>
          </a:p>
        </p:txBody>
      </p:sp>
      <p:sp>
        <p:nvSpPr>
          <p:cNvPr id="33799" name="Rectangle 7"/>
          <p:cNvSpPr>
            <a:spLocks noGrp="1" noChangeArrowheads="1"/>
          </p:cNvSpPr>
          <p:nvPr>
            <p:ph type="sldNum" sz="quarter" idx="4"/>
          </p:nvPr>
        </p:nvSpPr>
        <p:spPr/>
        <p:txBody>
          <a:bodyPr/>
          <a:lstStyle>
            <a:lvl1pPr>
              <a:defRPr/>
            </a:lvl1pPr>
          </a:lstStyle>
          <a:p>
            <a:fld id="{E3D9D866-37D8-4264-A00D-FC7805E35295}" type="slidenum">
              <a:rPr lang="cs-CZ" altLang="en-US"/>
              <a:pPr/>
              <a:t>‹#›</a:t>
            </a:fld>
            <a:endParaRPr lang="cs-CZ" altLang="en-US"/>
          </a:p>
        </p:txBody>
      </p:sp>
      <p:grpSp>
        <p:nvGrpSpPr>
          <p:cNvPr id="33800" name="Group 8"/>
          <p:cNvGrpSpPr>
            <a:grpSpLocks/>
          </p:cNvGrpSpPr>
          <p:nvPr/>
        </p:nvGrpSpPr>
        <p:grpSpPr bwMode="auto">
          <a:xfrm>
            <a:off x="7493000" y="2992438"/>
            <a:ext cx="1338263" cy="2189162"/>
            <a:chOff x="4704" y="1885"/>
            <a:chExt cx="843" cy="1379"/>
          </a:xfrm>
        </p:grpSpPr>
        <p:sp>
          <p:nvSpPr>
            <p:cNvPr id="33801" name="Oval 9"/>
            <p:cNvSpPr>
              <a:spLocks noChangeArrowheads="1"/>
            </p:cNvSpPr>
            <p:nvPr/>
          </p:nvSpPr>
          <p:spPr bwMode="auto">
            <a:xfrm>
              <a:off x="4704" y="1885"/>
              <a:ext cx="127" cy="127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33802" name="Oval 10"/>
            <p:cNvSpPr>
              <a:spLocks noChangeArrowheads="1"/>
            </p:cNvSpPr>
            <p:nvPr/>
          </p:nvSpPr>
          <p:spPr bwMode="auto">
            <a:xfrm>
              <a:off x="4883" y="1885"/>
              <a:ext cx="127" cy="127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33803" name="Oval 11"/>
            <p:cNvSpPr>
              <a:spLocks noChangeArrowheads="1"/>
            </p:cNvSpPr>
            <p:nvPr/>
          </p:nvSpPr>
          <p:spPr bwMode="auto">
            <a:xfrm>
              <a:off x="5062" y="1885"/>
              <a:ext cx="127" cy="127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33804" name="Oval 12"/>
            <p:cNvSpPr>
              <a:spLocks noChangeArrowheads="1"/>
            </p:cNvSpPr>
            <p:nvPr/>
          </p:nvSpPr>
          <p:spPr bwMode="auto">
            <a:xfrm>
              <a:off x="4704" y="2064"/>
              <a:ext cx="127" cy="127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33805" name="Oval 13"/>
            <p:cNvSpPr>
              <a:spLocks noChangeArrowheads="1"/>
            </p:cNvSpPr>
            <p:nvPr/>
          </p:nvSpPr>
          <p:spPr bwMode="auto">
            <a:xfrm>
              <a:off x="4883" y="2064"/>
              <a:ext cx="127" cy="127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33806" name="Oval 14"/>
            <p:cNvSpPr>
              <a:spLocks noChangeArrowheads="1"/>
            </p:cNvSpPr>
            <p:nvPr/>
          </p:nvSpPr>
          <p:spPr bwMode="auto">
            <a:xfrm>
              <a:off x="5062" y="2064"/>
              <a:ext cx="127" cy="127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33807" name="Oval 15"/>
            <p:cNvSpPr>
              <a:spLocks noChangeArrowheads="1"/>
            </p:cNvSpPr>
            <p:nvPr/>
          </p:nvSpPr>
          <p:spPr bwMode="auto">
            <a:xfrm>
              <a:off x="5241" y="2064"/>
              <a:ext cx="127" cy="127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33808" name="Oval 16"/>
            <p:cNvSpPr>
              <a:spLocks noChangeArrowheads="1"/>
            </p:cNvSpPr>
            <p:nvPr/>
          </p:nvSpPr>
          <p:spPr bwMode="auto">
            <a:xfrm>
              <a:off x="4704" y="2243"/>
              <a:ext cx="127" cy="127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33809" name="Oval 17"/>
            <p:cNvSpPr>
              <a:spLocks noChangeArrowheads="1"/>
            </p:cNvSpPr>
            <p:nvPr/>
          </p:nvSpPr>
          <p:spPr bwMode="auto">
            <a:xfrm>
              <a:off x="4883" y="2243"/>
              <a:ext cx="127" cy="127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33810" name="Oval 18"/>
            <p:cNvSpPr>
              <a:spLocks noChangeArrowheads="1"/>
            </p:cNvSpPr>
            <p:nvPr/>
          </p:nvSpPr>
          <p:spPr bwMode="auto">
            <a:xfrm>
              <a:off x="5062" y="2243"/>
              <a:ext cx="127" cy="127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33811" name="Oval 19"/>
            <p:cNvSpPr>
              <a:spLocks noChangeArrowheads="1"/>
            </p:cNvSpPr>
            <p:nvPr/>
          </p:nvSpPr>
          <p:spPr bwMode="auto">
            <a:xfrm>
              <a:off x="5241" y="2243"/>
              <a:ext cx="127" cy="127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33812" name="Oval 20"/>
            <p:cNvSpPr>
              <a:spLocks noChangeArrowheads="1"/>
            </p:cNvSpPr>
            <p:nvPr/>
          </p:nvSpPr>
          <p:spPr bwMode="auto">
            <a:xfrm>
              <a:off x="5420" y="2243"/>
              <a:ext cx="127" cy="1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33813" name="Oval 21"/>
            <p:cNvSpPr>
              <a:spLocks noChangeArrowheads="1"/>
            </p:cNvSpPr>
            <p:nvPr/>
          </p:nvSpPr>
          <p:spPr bwMode="auto">
            <a:xfrm>
              <a:off x="4704" y="2421"/>
              <a:ext cx="127" cy="128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33814" name="Oval 22"/>
            <p:cNvSpPr>
              <a:spLocks noChangeArrowheads="1"/>
            </p:cNvSpPr>
            <p:nvPr/>
          </p:nvSpPr>
          <p:spPr bwMode="auto">
            <a:xfrm>
              <a:off x="4883" y="2421"/>
              <a:ext cx="127" cy="128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33815" name="Oval 23"/>
            <p:cNvSpPr>
              <a:spLocks noChangeArrowheads="1"/>
            </p:cNvSpPr>
            <p:nvPr/>
          </p:nvSpPr>
          <p:spPr bwMode="auto">
            <a:xfrm>
              <a:off x="5062" y="2421"/>
              <a:ext cx="127" cy="128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33816" name="Oval 24"/>
            <p:cNvSpPr>
              <a:spLocks noChangeArrowheads="1"/>
            </p:cNvSpPr>
            <p:nvPr/>
          </p:nvSpPr>
          <p:spPr bwMode="auto">
            <a:xfrm>
              <a:off x="5241" y="2421"/>
              <a:ext cx="127" cy="128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33817" name="Oval 25"/>
            <p:cNvSpPr>
              <a:spLocks noChangeArrowheads="1"/>
            </p:cNvSpPr>
            <p:nvPr/>
          </p:nvSpPr>
          <p:spPr bwMode="auto">
            <a:xfrm>
              <a:off x="4704" y="2600"/>
              <a:ext cx="127" cy="128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33818" name="Oval 26"/>
            <p:cNvSpPr>
              <a:spLocks noChangeArrowheads="1"/>
            </p:cNvSpPr>
            <p:nvPr/>
          </p:nvSpPr>
          <p:spPr bwMode="auto">
            <a:xfrm>
              <a:off x="4883" y="2600"/>
              <a:ext cx="127" cy="128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33819" name="Oval 27"/>
            <p:cNvSpPr>
              <a:spLocks noChangeArrowheads="1"/>
            </p:cNvSpPr>
            <p:nvPr/>
          </p:nvSpPr>
          <p:spPr bwMode="auto">
            <a:xfrm>
              <a:off x="5062" y="2600"/>
              <a:ext cx="127" cy="128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33820" name="Oval 28"/>
            <p:cNvSpPr>
              <a:spLocks noChangeArrowheads="1"/>
            </p:cNvSpPr>
            <p:nvPr/>
          </p:nvSpPr>
          <p:spPr bwMode="auto">
            <a:xfrm>
              <a:off x="5241" y="2600"/>
              <a:ext cx="127" cy="128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33821" name="Oval 29"/>
            <p:cNvSpPr>
              <a:spLocks noChangeArrowheads="1"/>
            </p:cNvSpPr>
            <p:nvPr/>
          </p:nvSpPr>
          <p:spPr bwMode="auto">
            <a:xfrm>
              <a:off x="5420" y="2600"/>
              <a:ext cx="127" cy="128"/>
            </a:xfrm>
            <a:prstGeom prst="ellipse">
              <a:avLst/>
            </a:prstGeom>
            <a:solidFill>
              <a:schemeClr val="folHlink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33822" name="Oval 30"/>
            <p:cNvSpPr>
              <a:spLocks noChangeArrowheads="1"/>
            </p:cNvSpPr>
            <p:nvPr/>
          </p:nvSpPr>
          <p:spPr bwMode="auto">
            <a:xfrm>
              <a:off x="4704" y="2779"/>
              <a:ext cx="127" cy="127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33823" name="Oval 31"/>
            <p:cNvSpPr>
              <a:spLocks noChangeArrowheads="1"/>
            </p:cNvSpPr>
            <p:nvPr/>
          </p:nvSpPr>
          <p:spPr bwMode="auto">
            <a:xfrm>
              <a:off x="4883" y="2779"/>
              <a:ext cx="127" cy="1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33824" name="Oval 32"/>
            <p:cNvSpPr>
              <a:spLocks noChangeArrowheads="1"/>
            </p:cNvSpPr>
            <p:nvPr/>
          </p:nvSpPr>
          <p:spPr bwMode="auto">
            <a:xfrm>
              <a:off x="5062" y="2779"/>
              <a:ext cx="127" cy="1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33825" name="Oval 33"/>
            <p:cNvSpPr>
              <a:spLocks noChangeArrowheads="1"/>
            </p:cNvSpPr>
            <p:nvPr/>
          </p:nvSpPr>
          <p:spPr bwMode="auto">
            <a:xfrm>
              <a:off x="5241" y="2779"/>
              <a:ext cx="127" cy="127"/>
            </a:xfrm>
            <a:prstGeom prst="ellipse">
              <a:avLst/>
            </a:prstGeom>
            <a:solidFill>
              <a:schemeClr val="folHlink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33826" name="Oval 34"/>
            <p:cNvSpPr>
              <a:spLocks noChangeArrowheads="1"/>
            </p:cNvSpPr>
            <p:nvPr/>
          </p:nvSpPr>
          <p:spPr bwMode="auto">
            <a:xfrm>
              <a:off x="4704" y="2958"/>
              <a:ext cx="127" cy="1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33827" name="Oval 35"/>
            <p:cNvSpPr>
              <a:spLocks noChangeArrowheads="1"/>
            </p:cNvSpPr>
            <p:nvPr/>
          </p:nvSpPr>
          <p:spPr bwMode="auto">
            <a:xfrm>
              <a:off x="4883" y="2958"/>
              <a:ext cx="127" cy="1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33828" name="Oval 36"/>
            <p:cNvSpPr>
              <a:spLocks noChangeArrowheads="1"/>
            </p:cNvSpPr>
            <p:nvPr/>
          </p:nvSpPr>
          <p:spPr bwMode="auto">
            <a:xfrm>
              <a:off x="5062" y="2958"/>
              <a:ext cx="127" cy="127"/>
            </a:xfrm>
            <a:prstGeom prst="ellipse">
              <a:avLst/>
            </a:prstGeom>
            <a:solidFill>
              <a:schemeClr val="folHlink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33829" name="Oval 37"/>
            <p:cNvSpPr>
              <a:spLocks noChangeArrowheads="1"/>
            </p:cNvSpPr>
            <p:nvPr/>
          </p:nvSpPr>
          <p:spPr bwMode="auto">
            <a:xfrm>
              <a:off x="5241" y="2958"/>
              <a:ext cx="127" cy="127"/>
            </a:xfrm>
            <a:prstGeom prst="ellipse">
              <a:avLst/>
            </a:prstGeom>
            <a:solidFill>
              <a:schemeClr val="folHlink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33830" name="Oval 38"/>
            <p:cNvSpPr>
              <a:spLocks noChangeArrowheads="1"/>
            </p:cNvSpPr>
            <p:nvPr/>
          </p:nvSpPr>
          <p:spPr bwMode="auto">
            <a:xfrm>
              <a:off x="4883" y="3137"/>
              <a:ext cx="127" cy="127"/>
            </a:xfrm>
            <a:prstGeom prst="ellipse">
              <a:avLst/>
            </a:prstGeom>
            <a:solidFill>
              <a:schemeClr val="folHlink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33831" name="Oval 39"/>
            <p:cNvSpPr>
              <a:spLocks noChangeArrowheads="1"/>
            </p:cNvSpPr>
            <p:nvPr/>
          </p:nvSpPr>
          <p:spPr bwMode="auto">
            <a:xfrm>
              <a:off x="5241" y="3137"/>
              <a:ext cx="127" cy="127"/>
            </a:xfrm>
            <a:prstGeom prst="ellipse">
              <a:avLst/>
            </a:prstGeom>
            <a:solidFill>
              <a:schemeClr val="folHlink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</p:grpSp>
      <p:sp>
        <p:nvSpPr>
          <p:cNvPr id="33832" name="Line 40"/>
          <p:cNvSpPr>
            <a:spLocks noChangeShapeType="1"/>
          </p:cNvSpPr>
          <p:nvPr/>
        </p:nvSpPr>
        <p:spPr bwMode="auto">
          <a:xfrm>
            <a:off x="304800" y="2819400"/>
            <a:ext cx="8229600" cy="0"/>
          </a:xfrm>
          <a:prstGeom prst="line">
            <a:avLst/>
          </a:prstGeom>
          <a:noFill/>
          <a:ln w="635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7200107-6ABA-4014-823F-89D299652D94}" type="slidenum">
              <a:rPr lang="cs-CZ" altLang="en-US"/>
              <a:pPr/>
              <a:t>‹#›</a:t>
            </a:fld>
            <a:endParaRPr lang="cs-CZ" altLang="en-US"/>
          </a:p>
        </p:txBody>
      </p:sp>
    </p:spTree>
    <p:extLst>
      <p:ext uri="{BB962C8B-B14F-4D97-AF65-F5344CB8AC3E}">
        <p14:creationId xmlns:p14="http://schemas.microsoft.com/office/powerpoint/2010/main" val="393920087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1A92614-01AF-4668-942D-DB78E1B442B9}" type="slidenum">
              <a:rPr lang="cs-CZ" altLang="en-US"/>
              <a:pPr/>
              <a:t>‹#›</a:t>
            </a:fld>
            <a:endParaRPr lang="cs-CZ" altLang="en-US"/>
          </a:p>
        </p:txBody>
      </p:sp>
    </p:spTree>
    <p:extLst>
      <p:ext uri="{BB962C8B-B14F-4D97-AF65-F5344CB8AC3E}">
        <p14:creationId xmlns:p14="http://schemas.microsoft.com/office/powerpoint/2010/main" val="6679572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19263"/>
            <a:ext cx="4038600" cy="441166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19263"/>
            <a:ext cx="4038600" cy="441166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2B26108-5958-4477-82C7-FF1DF7BE879B}" type="slidenum">
              <a:rPr lang="cs-CZ" altLang="en-US"/>
              <a:pPr/>
              <a:t>‹#›</a:t>
            </a:fld>
            <a:endParaRPr lang="cs-CZ" altLang="en-US"/>
          </a:p>
        </p:txBody>
      </p:sp>
    </p:spTree>
    <p:extLst>
      <p:ext uri="{BB962C8B-B14F-4D97-AF65-F5344CB8AC3E}">
        <p14:creationId xmlns:p14="http://schemas.microsoft.com/office/powerpoint/2010/main" val="2473238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DBB0605-C901-4944-9799-27E14F0E3EDF}" type="slidenum">
              <a:rPr lang="cs-CZ" altLang="en-US"/>
              <a:pPr/>
              <a:t>‹#›</a:t>
            </a:fld>
            <a:endParaRPr lang="cs-CZ" altLang="en-US"/>
          </a:p>
        </p:txBody>
      </p:sp>
    </p:spTree>
    <p:extLst>
      <p:ext uri="{BB962C8B-B14F-4D97-AF65-F5344CB8AC3E}">
        <p14:creationId xmlns:p14="http://schemas.microsoft.com/office/powerpoint/2010/main" val="422966816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en-US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en-US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06B60CC-16A6-40CD-A9B4-80F6FFB11B65}" type="slidenum">
              <a:rPr lang="cs-CZ" altLang="en-US"/>
              <a:pPr/>
              <a:t>‹#›</a:t>
            </a:fld>
            <a:endParaRPr lang="cs-CZ" altLang="en-US"/>
          </a:p>
        </p:txBody>
      </p:sp>
    </p:spTree>
    <p:extLst>
      <p:ext uri="{BB962C8B-B14F-4D97-AF65-F5344CB8AC3E}">
        <p14:creationId xmlns:p14="http://schemas.microsoft.com/office/powerpoint/2010/main" val="181839599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en-US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923107D-9EA8-447A-878C-A173684FC4BC}" type="slidenum">
              <a:rPr lang="cs-CZ" altLang="en-US"/>
              <a:pPr/>
              <a:t>‹#›</a:t>
            </a:fld>
            <a:endParaRPr lang="cs-CZ" altLang="en-US"/>
          </a:p>
        </p:txBody>
      </p:sp>
    </p:spTree>
    <p:extLst>
      <p:ext uri="{BB962C8B-B14F-4D97-AF65-F5344CB8AC3E}">
        <p14:creationId xmlns:p14="http://schemas.microsoft.com/office/powerpoint/2010/main" val="343704607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DEF0EAA-45D9-4DBF-A81A-95D1AC5315FC}" type="slidenum">
              <a:rPr lang="cs-CZ" altLang="en-US"/>
              <a:pPr/>
              <a:t>‹#›</a:t>
            </a:fld>
            <a:endParaRPr lang="cs-CZ" altLang="en-US"/>
          </a:p>
        </p:txBody>
      </p:sp>
    </p:spTree>
    <p:extLst>
      <p:ext uri="{BB962C8B-B14F-4D97-AF65-F5344CB8AC3E}">
        <p14:creationId xmlns:p14="http://schemas.microsoft.com/office/powerpoint/2010/main" val="35670448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845E4D9-7FC2-43D8-9F46-204CBA161340}" type="slidenum">
              <a:rPr lang="cs-CZ" altLang="en-US"/>
              <a:pPr/>
              <a:t>‹#›</a:t>
            </a:fld>
            <a:endParaRPr lang="cs-CZ" altLang="en-US"/>
          </a:p>
        </p:txBody>
      </p:sp>
    </p:spTree>
    <p:extLst>
      <p:ext uri="{BB962C8B-B14F-4D97-AF65-F5344CB8AC3E}">
        <p14:creationId xmlns:p14="http://schemas.microsoft.com/office/powerpoint/2010/main" val="35098027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8A66B83-5FD2-490B-B258-2BE71DD1CDDF}" type="slidenum">
              <a:rPr lang="cs-CZ" altLang="en-US"/>
              <a:pPr/>
              <a:t>‹#›</a:t>
            </a:fld>
            <a:endParaRPr lang="cs-CZ" altLang="en-US"/>
          </a:p>
        </p:txBody>
      </p:sp>
    </p:spTree>
    <p:extLst>
      <p:ext uri="{BB962C8B-B14F-4D97-AF65-F5344CB8AC3E}">
        <p14:creationId xmlns:p14="http://schemas.microsoft.com/office/powerpoint/2010/main" val="140579135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122238"/>
            <a:ext cx="2057400" cy="6008687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22238"/>
            <a:ext cx="6019800" cy="600868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1BF1A5A-BFC8-4055-834B-CA8D03F52A12}" type="slidenum">
              <a:rPr lang="cs-CZ" altLang="en-US"/>
              <a:pPr/>
              <a:t>‹#›</a:t>
            </a:fld>
            <a:endParaRPr lang="cs-CZ" altLang="en-US"/>
          </a:p>
        </p:txBody>
      </p:sp>
    </p:spTree>
    <p:extLst>
      <p:ext uri="{BB962C8B-B14F-4D97-AF65-F5344CB8AC3E}">
        <p14:creationId xmlns:p14="http://schemas.microsoft.com/office/powerpoint/2010/main" val="419390181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22238"/>
            <a:ext cx="7543800" cy="12954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719263"/>
            <a:ext cx="4038600" cy="441166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19263"/>
            <a:ext cx="4038600" cy="441166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248400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endParaRPr lang="cs-CZ" alt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endParaRPr lang="cs-CZ" alt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6553200" y="6248400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fld id="{AC213F28-A0B4-46A1-A510-A728BBB24E0E}" type="slidenum">
              <a:rPr lang="cs-CZ" altLang="en-US"/>
              <a:pPr/>
              <a:t>‹#›</a:t>
            </a:fld>
            <a:endParaRPr lang="cs-CZ" altLang="en-US"/>
          </a:p>
        </p:txBody>
      </p:sp>
    </p:spTree>
    <p:extLst>
      <p:ext uri="{BB962C8B-B14F-4D97-AF65-F5344CB8AC3E}">
        <p14:creationId xmlns:p14="http://schemas.microsoft.com/office/powerpoint/2010/main" val="78591533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OverObj" preserve="1">
  <p:cSld name="Nadpis a text nad obsah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22238"/>
            <a:ext cx="7543800" cy="12954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719263"/>
            <a:ext cx="8229600" cy="212883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4000500"/>
            <a:ext cx="8229600" cy="213042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248400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endParaRPr lang="cs-CZ" alt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endParaRPr lang="cs-CZ" alt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6553200" y="6248400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fld id="{54CBCD74-9D61-485C-B233-750035DC693F}" type="slidenum">
              <a:rPr lang="cs-CZ" altLang="en-US"/>
              <a:pPr/>
              <a:t>‹#›</a:t>
            </a:fld>
            <a:endParaRPr lang="cs-CZ" altLang="en-US"/>
          </a:p>
        </p:txBody>
      </p:sp>
    </p:spTree>
    <p:extLst>
      <p:ext uri="{BB962C8B-B14F-4D97-AF65-F5344CB8AC3E}">
        <p14:creationId xmlns:p14="http://schemas.microsoft.com/office/powerpoint/2010/main" val="74432503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folHlink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Line 2"/>
          <p:cNvSpPr>
            <a:spLocks noChangeShapeType="1"/>
          </p:cNvSpPr>
          <p:nvPr/>
        </p:nvSpPr>
        <p:spPr bwMode="auto">
          <a:xfrm>
            <a:off x="7962900" y="152400"/>
            <a:ext cx="0" cy="15240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32771" name="Rectangle 3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122238"/>
            <a:ext cx="7543800" cy="1295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en-US" smtClean="0"/>
              <a:t>Klepnutím lze upravit styl předlohy nadpisů.</a:t>
            </a:r>
          </a:p>
        </p:txBody>
      </p:sp>
      <p:sp>
        <p:nvSpPr>
          <p:cNvPr id="32772" name="Rectangle 4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719263"/>
            <a:ext cx="8229600" cy="44116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en-US" smtClean="0"/>
              <a:t>Klepnutím lze upravit styly předlohy textu.</a:t>
            </a:r>
          </a:p>
          <a:p>
            <a:pPr lvl="1"/>
            <a:r>
              <a:rPr lang="cs-CZ" altLang="en-US" smtClean="0"/>
              <a:t>Druhá úroveň</a:t>
            </a:r>
          </a:p>
          <a:p>
            <a:pPr lvl="2"/>
            <a:r>
              <a:rPr lang="cs-CZ" altLang="en-US" smtClean="0"/>
              <a:t>Třetí úroveň</a:t>
            </a:r>
          </a:p>
          <a:p>
            <a:pPr lvl="3"/>
            <a:r>
              <a:rPr lang="cs-CZ" altLang="en-US" smtClean="0"/>
              <a:t>Čtvrtá úroveň</a:t>
            </a:r>
          </a:p>
          <a:p>
            <a:pPr lvl="4"/>
            <a:r>
              <a:rPr lang="cs-CZ" altLang="en-US" smtClean="0"/>
              <a:t>Pátá úroveň</a:t>
            </a:r>
          </a:p>
        </p:txBody>
      </p:sp>
      <p:sp>
        <p:nvSpPr>
          <p:cNvPr id="32773" name="Rectangle 5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8400"/>
            <a:ext cx="2133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000"/>
            </a:lvl1pPr>
          </a:lstStyle>
          <a:p>
            <a:endParaRPr lang="cs-CZ" altLang="en-US"/>
          </a:p>
        </p:txBody>
      </p:sp>
      <p:sp>
        <p:nvSpPr>
          <p:cNvPr id="32774" name="Rectangle 6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000"/>
            </a:lvl1pPr>
          </a:lstStyle>
          <a:p>
            <a:endParaRPr lang="cs-CZ" altLang="en-US"/>
          </a:p>
        </p:txBody>
      </p:sp>
      <p:sp>
        <p:nvSpPr>
          <p:cNvPr id="32775" name="Rectangle 7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000"/>
            </a:lvl1pPr>
          </a:lstStyle>
          <a:p>
            <a:fld id="{A0D24B27-3AD1-44C5-B86F-71E34B4554B4}" type="slidenum">
              <a:rPr lang="cs-CZ" altLang="en-US"/>
              <a:pPr/>
              <a:t>‹#›</a:t>
            </a:fld>
            <a:endParaRPr lang="cs-CZ" altLang="en-US"/>
          </a:p>
        </p:txBody>
      </p:sp>
      <p:grpSp>
        <p:nvGrpSpPr>
          <p:cNvPr id="32776" name="Group 8"/>
          <p:cNvGrpSpPr>
            <a:grpSpLocks/>
          </p:cNvGrpSpPr>
          <p:nvPr/>
        </p:nvGrpSpPr>
        <p:grpSpPr bwMode="auto">
          <a:xfrm>
            <a:off x="8153400" y="152400"/>
            <a:ext cx="792163" cy="1295400"/>
            <a:chOff x="5136" y="960"/>
            <a:chExt cx="528" cy="864"/>
          </a:xfrm>
        </p:grpSpPr>
        <p:sp>
          <p:nvSpPr>
            <p:cNvPr id="32777" name="Oval 9"/>
            <p:cNvSpPr>
              <a:spLocks noChangeArrowheads="1"/>
            </p:cNvSpPr>
            <p:nvPr/>
          </p:nvSpPr>
          <p:spPr bwMode="auto">
            <a:xfrm>
              <a:off x="5136" y="960"/>
              <a:ext cx="80" cy="80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32778" name="Oval 10"/>
            <p:cNvSpPr>
              <a:spLocks noChangeArrowheads="1"/>
            </p:cNvSpPr>
            <p:nvPr/>
          </p:nvSpPr>
          <p:spPr bwMode="auto">
            <a:xfrm>
              <a:off x="5248" y="960"/>
              <a:ext cx="80" cy="80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32779" name="Oval 11"/>
            <p:cNvSpPr>
              <a:spLocks noChangeArrowheads="1"/>
            </p:cNvSpPr>
            <p:nvPr/>
          </p:nvSpPr>
          <p:spPr bwMode="auto">
            <a:xfrm>
              <a:off x="5360" y="960"/>
              <a:ext cx="80" cy="80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32780" name="Oval 12"/>
            <p:cNvSpPr>
              <a:spLocks noChangeArrowheads="1"/>
            </p:cNvSpPr>
            <p:nvPr/>
          </p:nvSpPr>
          <p:spPr bwMode="auto">
            <a:xfrm>
              <a:off x="5136" y="1072"/>
              <a:ext cx="80" cy="80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32781" name="Oval 13"/>
            <p:cNvSpPr>
              <a:spLocks noChangeArrowheads="1"/>
            </p:cNvSpPr>
            <p:nvPr/>
          </p:nvSpPr>
          <p:spPr bwMode="auto">
            <a:xfrm>
              <a:off x="5248" y="1072"/>
              <a:ext cx="80" cy="80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32782" name="Oval 14"/>
            <p:cNvSpPr>
              <a:spLocks noChangeArrowheads="1"/>
            </p:cNvSpPr>
            <p:nvPr/>
          </p:nvSpPr>
          <p:spPr bwMode="auto">
            <a:xfrm>
              <a:off x="5360" y="1072"/>
              <a:ext cx="80" cy="80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32783" name="Oval 15"/>
            <p:cNvSpPr>
              <a:spLocks noChangeArrowheads="1"/>
            </p:cNvSpPr>
            <p:nvPr/>
          </p:nvSpPr>
          <p:spPr bwMode="auto">
            <a:xfrm>
              <a:off x="5472" y="1072"/>
              <a:ext cx="80" cy="8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32784" name="Oval 16"/>
            <p:cNvSpPr>
              <a:spLocks noChangeArrowheads="1"/>
            </p:cNvSpPr>
            <p:nvPr/>
          </p:nvSpPr>
          <p:spPr bwMode="auto">
            <a:xfrm>
              <a:off x="5136" y="1184"/>
              <a:ext cx="80" cy="80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32785" name="Oval 17"/>
            <p:cNvSpPr>
              <a:spLocks noChangeArrowheads="1"/>
            </p:cNvSpPr>
            <p:nvPr/>
          </p:nvSpPr>
          <p:spPr bwMode="auto">
            <a:xfrm>
              <a:off x="5248" y="1184"/>
              <a:ext cx="80" cy="80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32786" name="Oval 18"/>
            <p:cNvSpPr>
              <a:spLocks noChangeArrowheads="1"/>
            </p:cNvSpPr>
            <p:nvPr/>
          </p:nvSpPr>
          <p:spPr bwMode="auto">
            <a:xfrm>
              <a:off x="5360" y="1184"/>
              <a:ext cx="80" cy="8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32787" name="Oval 19"/>
            <p:cNvSpPr>
              <a:spLocks noChangeArrowheads="1"/>
            </p:cNvSpPr>
            <p:nvPr/>
          </p:nvSpPr>
          <p:spPr bwMode="auto">
            <a:xfrm>
              <a:off x="5472" y="1184"/>
              <a:ext cx="80" cy="8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32788" name="Oval 20"/>
            <p:cNvSpPr>
              <a:spLocks noChangeArrowheads="1"/>
            </p:cNvSpPr>
            <p:nvPr/>
          </p:nvSpPr>
          <p:spPr bwMode="auto">
            <a:xfrm>
              <a:off x="5584" y="1184"/>
              <a:ext cx="80" cy="8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32789" name="Oval 21"/>
            <p:cNvSpPr>
              <a:spLocks noChangeArrowheads="1"/>
            </p:cNvSpPr>
            <p:nvPr/>
          </p:nvSpPr>
          <p:spPr bwMode="auto">
            <a:xfrm>
              <a:off x="5136" y="1296"/>
              <a:ext cx="80" cy="80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32790" name="Oval 22"/>
            <p:cNvSpPr>
              <a:spLocks noChangeArrowheads="1"/>
            </p:cNvSpPr>
            <p:nvPr/>
          </p:nvSpPr>
          <p:spPr bwMode="auto">
            <a:xfrm>
              <a:off x="5248" y="1296"/>
              <a:ext cx="80" cy="8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32791" name="Oval 23"/>
            <p:cNvSpPr>
              <a:spLocks noChangeArrowheads="1"/>
            </p:cNvSpPr>
            <p:nvPr/>
          </p:nvSpPr>
          <p:spPr bwMode="auto">
            <a:xfrm>
              <a:off x="5360" y="1296"/>
              <a:ext cx="80" cy="8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32792" name="Oval 24"/>
            <p:cNvSpPr>
              <a:spLocks noChangeArrowheads="1"/>
            </p:cNvSpPr>
            <p:nvPr/>
          </p:nvSpPr>
          <p:spPr bwMode="auto">
            <a:xfrm>
              <a:off x="5472" y="1296"/>
              <a:ext cx="80" cy="8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32793" name="Oval 25"/>
            <p:cNvSpPr>
              <a:spLocks noChangeArrowheads="1"/>
            </p:cNvSpPr>
            <p:nvPr/>
          </p:nvSpPr>
          <p:spPr bwMode="auto">
            <a:xfrm>
              <a:off x="5136" y="1408"/>
              <a:ext cx="80" cy="8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32794" name="Oval 26"/>
            <p:cNvSpPr>
              <a:spLocks noChangeArrowheads="1"/>
            </p:cNvSpPr>
            <p:nvPr/>
          </p:nvSpPr>
          <p:spPr bwMode="auto">
            <a:xfrm>
              <a:off x="5248" y="1408"/>
              <a:ext cx="80" cy="8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32795" name="Oval 27"/>
            <p:cNvSpPr>
              <a:spLocks noChangeArrowheads="1"/>
            </p:cNvSpPr>
            <p:nvPr/>
          </p:nvSpPr>
          <p:spPr bwMode="auto">
            <a:xfrm>
              <a:off x="5360" y="1408"/>
              <a:ext cx="80" cy="8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32796" name="Oval 28"/>
            <p:cNvSpPr>
              <a:spLocks noChangeArrowheads="1"/>
            </p:cNvSpPr>
            <p:nvPr/>
          </p:nvSpPr>
          <p:spPr bwMode="auto">
            <a:xfrm>
              <a:off x="5472" y="1408"/>
              <a:ext cx="80" cy="8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32797" name="Oval 29"/>
            <p:cNvSpPr>
              <a:spLocks noChangeArrowheads="1"/>
            </p:cNvSpPr>
            <p:nvPr/>
          </p:nvSpPr>
          <p:spPr bwMode="auto">
            <a:xfrm>
              <a:off x="5584" y="1408"/>
              <a:ext cx="80" cy="80"/>
            </a:xfrm>
            <a:prstGeom prst="ellipse">
              <a:avLst/>
            </a:prstGeom>
            <a:solidFill>
              <a:schemeClr val="folHlink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32798" name="Oval 30"/>
            <p:cNvSpPr>
              <a:spLocks noChangeArrowheads="1"/>
            </p:cNvSpPr>
            <p:nvPr/>
          </p:nvSpPr>
          <p:spPr bwMode="auto">
            <a:xfrm>
              <a:off x="5136" y="1520"/>
              <a:ext cx="80" cy="8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32799" name="Oval 31"/>
            <p:cNvSpPr>
              <a:spLocks noChangeArrowheads="1"/>
            </p:cNvSpPr>
            <p:nvPr/>
          </p:nvSpPr>
          <p:spPr bwMode="auto">
            <a:xfrm>
              <a:off x="5248" y="1520"/>
              <a:ext cx="80" cy="8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32800" name="Oval 32"/>
            <p:cNvSpPr>
              <a:spLocks noChangeArrowheads="1"/>
            </p:cNvSpPr>
            <p:nvPr/>
          </p:nvSpPr>
          <p:spPr bwMode="auto">
            <a:xfrm>
              <a:off x="5360" y="1520"/>
              <a:ext cx="80" cy="8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32801" name="Oval 33"/>
            <p:cNvSpPr>
              <a:spLocks noChangeArrowheads="1"/>
            </p:cNvSpPr>
            <p:nvPr/>
          </p:nvSpPr>
          <p:spPr bwMode="auto">
            <a:xfrm>
              <a:off x="5472" y="1520"/>
              <a:ext cx="80" cy="80"/>
            </a:xfrm>
            <a:prstGeom prst="ellipse">
              <a:avLst/>
            </a:prstGeom>
            <a:solidFill>
              <a:schemeClr val="folHlink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32802" name="Oval 34"/>
            <p:cNvSpPr>
              <a:spLocks noChangeArrowheads="1"/>
            </p:cNvSpPr>
            <p:nvPr/>
          </p:nvSpPr>
          <p:spPr bwMode="auto">
            <a:xfrm>
              <a:off x="5136" y="1632"/>
              <a:ext cx="80" cy="8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32803" name="Oval 35"/>
            <p:cNvSpPr>
              <a:spLocks noChangeArrowheads="1"/>
            </p:cNvSpPr>
            <p:nvPr/>
          </p:nvSpPr>
          <p:spPr bwMode="auto">
            <a:xfrm>
              <a:off x="5248" y="1632"/>
              <a:ext cx="80" cy="8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32804" name="Oval 36"/>
            <p:cNvSpPr>
              <a:spLocks noChangeArrowheads="1"/>
            </p:cNvSpPr>
            <p:nvPr/>
          </p:nvSpPr>
          <p:spPr bwMode="auto">
            <a:xfrm>
              <a:off x="5360" y="1632"/>
              <a:ext cx="80" cy="80"/>
            </a:xfrm>
            <a:prstGeom prst="ellipse">
              <a:avLst/>
            </a:prstGeom>
            <a:solidFill>
              <a:schemeClr val="folHlink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32805" name="Oval 37"/>
            <p:cNvSpPr>
              <a:spLocks noChangeArrowheads="1"/>
            </p:cNvSpPr>
            <p:nvPr/>
          </p:nvSpPr>
          <p:spPr bwMode="auto">
            <a:xfrm>
              <a:off x="5472" y="1632"/>
              <a:ext cx="80" cy="80"/>
            </a:xfrm>
            <a:prstGeom prst="ellipse">
              <a:avLst/>
            </a:prstGeom>
            <a:solidFill>
              <a:schemeClr val="folHlink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32806" name="Oval 38"/>
            <p:cNvSpPr>
              <a:spLocks noChangeArrowheads="1"/>
            </p:cNvSpPr>
            <p:nvPr/>
          </p:nvSpPr>
          <p:spPr bwMode="auto">
            <a:xfrm>
              <a:off x="5248" y="1744"/>
              <a:ext cx="80" cy="80"/>
            </a:xfrm>
            <a:prstGeom prst="ellipse">
              <a:avLst/>
            </a:prstGeom>
            <a:solidFill>
              <a:schemeClr val="folHlink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32807" name="Oval 39"/>
            <p:cNvSpPr>
              <a:spLocks noChangeArrowheads="1"/>
            </p:cNvSpPr>
            <p:nvPr/>
          </p:nvSpPr>
          <p:spPr bwMode="auto">
            <a:xfrm>
              <a:off x="5472" y="1744"/>
              <a:ext cx="80" cy="80"/>
            </a:xfrm>
            <a:prstGeom prst="ellipse">
              <a:avLst/>
            </a:prstGeom>
            <a:solidFill>
              <a:schemeClr val="folHlink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0" r:id="rId1"/>
    <p:sldLayoutId id="2147483651" r:id="rId2"/>
    <p:sldLayoutId id="2147483652" r:id="rId3"/>
    <p:sldLayoutId id="2147483653" r:id="rId4"/>
    <p:sldLayoutId id="2147483654" r:id="rId5"/>
    <p:sldLayoutId id="2147483655" r:id="rId6"/>
    <p:sldLayoutId id="2147483656" r:id="rId7"/>
    <p:sldLayoutId id="2147483657" r:id="rId8"/>
    <p:sldLayoutId id="2147483658" r:id="rId9"/>
    <p:sldLayoutId id="2147483659" r:id="rId10"/>
    <p:sldLayoutId id="2147483660" r:id="rId11"/>
    <p:sldLayoutId id="2147483661" r:id="rId12"/>
    <p:sldLayoutId id="2147483662" r:id="rId13"/>
  </p:sldLayoutIdLst>
  <p:timing>
    <p:tnLst>
      <p:par>
        <p:cTn id="1" dur="indefinite" restart="never" nodeType="tmRoot"/>
      </p:par>
    </p:tnLst>
  </p:timing>
  <p:txStyles>
    <p:titleStyle>
      <a:lvl1pPr algn="l" rtl="0" fontAlgn="base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charset="0"/>
        </a:defRPr>
      </a:lvl2pPr>
      <a:lvl3pPr algn="l" rtl="0" fontAlgn="base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charset="0"/>
        </a:defRPr>
      </a:lvl3pPr>
      <a:lvl4pPr algn="l" rtl="0" fontAlgn="base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charset="0"/>
        </a:defRPr>
      </a:lvl4pPr>
      <a:lvl5pPr algn="l" rtl="0" fontAlgn="base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tx2"/>
        </a:buClr>
        <a:buSzPct val="70000"/>
        <a:buFont typeface="Wingdings" pitchFamily="2" charset="2"/>
        <a:buChar char="l"/>
        <a:defRPr sz="3000">
          <a:solidFill>
            <a:schemeClr val="tx1"/>
          </a:solidFill>
          <a:latin typeface="+mn-lt"/>
          <a:ea typeface="+mn-ea"/>
          <a:cs typeface="+mn-cs"/>
        </a:defRPr>
      </a:lvl1pPr>
      <a:lvl2pPr marL="692150" indent="-347663" algn="l" rtl="0" fontAlgn="base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pitchFamily="2" charset="2"/>
        <a:buChar char="l"/>
        <a:defRPr sz="2600">
          <a:solidFill>
            <a:schemeClr val="tx1"/>
          </a:solidFill>
          <a:latin typeface="+mn-lt"/>
        </a:defRPr>
      </a:lvl2pPr>
      <a:lvl3pPr marL="987425" indent="-293688" algn="l" rtl="0" fontAlgn="base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" pitchFamily="2" charset="2"/>
        <a:buChar char="l"/>
        <a:defRPr sz="2300">
          <a:solidFill>
            <a:schemeClr val="tx1"/>
          </a:solidFill>
          <a:latin typeface="+mn-lt"/>
        </a:defRPr>
      </a:lvl3pPr>
      <a:lvl4pPr marL="1281113" indent="-292100" algn="l" rtl="0" fontAlgn="base">
        <a:spcBef>
          <a:spcPct val="20000"/>
        </a:spcBef>
        <a:spcAft>
          <a:spcPct val="0"/>
        </a:spcAft>
        <a:buClr>
          <a:schemeClr val="tx2"/>
        </a:buClr>
        <a:buSzPct val="75000"/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4pPr>
      <a:lvl5pPr marL="1598613" indent="-315913" algn="l" rtl="0" fontAlgn="base">
        <a:spcBef>
          <a:spcPct val="20000"/>
        </a:spcBef>
        <a:spcAft>
          <a:spcPct val="0"/>
        </a:spcAft>
        <a:buClr>
          <a:schemeClr val="folHlink"/>
        </a:buClr>
        <a:buSzPct val="80000"/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5pPr>
      <a:lvl6pPr marL="2055813" indent="-315913" algn="l" rtl="0" fontAlgn="base">
        <a:spcBef>
          <a:spcPct val="20000"/>
        </a:spcBef>
        <a:spcAft>
          <a:spcPct val="0"/>
        </a:spcAft>
        <a:buClr>
          <a:schemeClr val="folHlink"/>
        </a:buClr>
        <a:buSzPct val="80000"/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6pPr>
      <a:lvl7pPr marL="2513013" indent="-315913" algn="l" rtl="0" fontAlgn="base">
        <a:spcBef>
          <a:spcPct val="20000"/>
        </a:spcBef>
        <a:spcAft>
          <a:spcPct val="0"/>
        </a:spcAft>
        <a:buClr>
          <a:schemeClr val="folHlink"/>
        </a:buClr>
        <a:buSzPct val="80000"/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7pPr>
      <a:lvl8pPr marL="2970213" indent="-315913" algn="l" rtl="0" fontAlgn="base">
        <a:spcBef>
          <a:spcPct val="20000"/>
        </a:spcBef>
        <a:spcAft>
          <a:spcPct val="0"/>
        </a:spcAft>
        <a:buClr>
          <a:schemeClr val="folHlink"/>
        </a:buClr>
        <a:buSzPct val="80000"/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8pPr>
      <a:lvl9pPr marL="3427413" indent="-315913" algn="l" rtl="0" fontAlgn="base">
        <a:spcBef>
          <a:spcPct val="20000"/>
        </a:spcBef>
        <a:spcAft>
          <a:spcPct val="0"/>
        </a:spcAft>
        <a:buClr>
          <a:schemeClr val="folHlink"/>
        </a:buClr>
        <a:buSzPct val="80000"/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5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4869160"/>
            <a:ext cx="5407025" cy="1046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6" name="Picture 4" descr="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088" y="549275"/>
            <a:ext cx="1766887" cy="1054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77" name="Rectangle 5"/>
          <p:cNvSpPr>
            <a:spLocks noChangeArrowheads="1"/>
          </p:cNvSpPr>
          <p:nvPr/>
        </p:nvSpPr>
        <p:spPr bwMode="auto">
          <a:xfrm>
            <a:off x="0" y="476250"/>
            <a:ext cx="7935913" cy="11001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pPr algn="ctr"/>
            <a:r>
              <a:rPr lang="cs-CZ"/>
              <a:t>                                     </a:t>
            </a:r>
            <a:r>
              <a:rPr lang="cs-CZ" sz="1600" b="1"/>
              <a:t>Základní  škola a mateřská škola J.A.Komenského</a:t>
            </a:r>
            <a:endParaRPr lang="cs-CZ" sz="1600"/>
          </a:p>
          <a:p>
            <a:pPr algn="ctr"/>
            <a:r>
              <a:rPr lang="cs-CZ" sz="1600" b="1"/>
              <a:t>                                                          v Novém  Strašecí</a:t>
            </a:r>
            <a:r>
              <a:rPr lang="cs-CZ" sz="1600"/>
              <a:t>                     </a:t>
            </a:r>
          </a:p>
          <a:p>
            <a:pPr algn="ctr"/>
            <a:r>
              <a:rPr lang="cs-CZ" sz="1600"/>
              <a:t>                                                  Komenského nám. 209, 271 01 Nové Strašecí</a:t>
            </a:r>
          </a:p>
          <a:p>
            <a:pPr algn="ctr"/>
            <a:r>
              <a:rPr lang="cs-CZ" sz="1600"/>
              <a:t>                                                 tel. 311 240 401, 311 240 400, email: zsnovstra@iol.cz</a:t>
            </a:r>
          </a:p>
        </p:txBody>
      </p:sp>
      <p:sp>
        <p:nvSpPr>
          <p:cNvPr id="8" name="Rectangle 3"/>
          <p:cNvSpPr txBox="1">
            <a:spLocks noChangeArrowheads="1"/>
          </p:cNvSpPr>
          <p:nvPr/>
        </p:nvSpPr>
        <p:spPr bwMode="auto">
          <a:xfrm>
            <a:off x="1259632" y="1988840"/>
            <a:ext cx="7067550" cy="24482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70000"/>
              <a:buFont typeface="Wingdings" pitchFamily="2" charset="2"/>
              <a:buChar char="l"/>
              <a:defRPr sz="30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92150" indent="-347663" algn="l" rtl="0" fontAlgn="base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pitchFamily="2" charset="2"/>
              <a:buChar char="l"/>
              <a:defRPr sz="2600">
                <a:solidFill>
                  <a:schemeClr val="tx1"/>
                </a:solidFill>
                <a:latin typeface="+mn-lt"/>
              </a:defRPr>
            </a:lvl2pPr>
            <a:lvl3pPr marL="987425" indent="-293688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0000"/>
              <a:buFont typeface="Wingdings" pitchFamily="2" charset="2"/>
              <a:buChar char="l"/>
              <a:defRPr sz="2300">
                <a:solidFill>
                  <a:schemeClr val="tx1"/>
                </a:solidFill>
                <a:latin typeface="+mn-lt"/>
              </a:defRPr>
            </a:lvl3pPr>
            <a:lvl4pPr marL="1281113" indent="-292100" algn="l" rtl="0" fontAlgn="base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75000"/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4pPr>
            <a:lvl5pPr marL="1598613" indent="-315913" algn="l" rtl="0" fontAlgn="base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5pPr>
            <a:lvl6pPr marL="2055813" indent="-315913" algn="l" rtl="0" fontAlgn="base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6pPr>
            <a:lvl7pPr marL="2513013" indent="-315913" algn="l" rtl="0" fontAlgn="base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7pPr>
            <a:lvl8pPr marL="2970213" indent="-315913" algn="l" rtl="0" fontAlgn="base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8pPr>
            <a:lvl9pPr marL="3427413" indent="-315913" algn="l" rtl="0" fontAlgn="base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dirty="0" smtClean="0"/>
              <a:t>AUTOR: 		Ing. Tereza </a:t>
            </a:r>
            <a:r>
              <a:rPr lang="cs-CZ" sz="1200" dirty="0" err="1" smtClean="0"/>
              <a:t>Kovalská</a:t>
            </a:r>
            <a:endParaRPr lang="cs-CZ" sz="1200" dirty="0" smtClean="0"/>
          </a:p>
          <a:p>
            <a:pPr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dirty="0" smtClean="0"/>
              <a:t>NÁZEV: 		</a:t>
            </a:r>
            <a:r>
              <a:rPr lang="cs-CZ" sz="1200" dirty="0" smtClean="0"/>
              <a:t>VY_32_INOVACE_03_ </a:t>
            </a:r>
            <a:r>
              <a:rPr lang="cs-CZ" sz="1200" dirty="0" smtClean="0"/>
              <a:t>Ryby – stavba těla</a:t>
            </a:r>
          </a:p>
          <a:p>
            <a:pPr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cap="all" dirty="0" smtClean="0"/>
              <a:t>Ročník: 		</a:t>
            </a:r>
            <a:r>
              <a:rPr lang="cs-CZ" sz="1200" dirty="0" smtClean="0"/>
              <a:t>7. ročník</a:t>
            </a:r>
          </a:p>
          <a:p>
            <a:pPr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cap="all" dirty="0" smtClean="0"/>
              <a:t>Vzdělávací oblast:	</a:t>
            </a:r>
            <a:r>
              <a:rPr lang="cs-CZ" sz="1200" dirty="0" smtClean="0"/>
              <a:t>Člověk a příroda</a:t>
            </a:r>
          </a:p>
          <a:p>
            <a:pPr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cap="all" dirty="0" smtClean="0"/>
              <a:t>Vzdělávací obor: 	</a:t>
            </a:r>
            <a:r>
              <a:rPr lang="cs-CZ" sz="1200" dirty="0" smtClean="0"/>
              <a:t>Přírodopis</a:t>
            </a:r>
          </a:p>
          <a:p>
            <a:pPr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cap="all" dirty="0" smtClean="0"/>
              <a:t>Tematický okruh:	</a:t>
            </a:r>
            <a:r>
              <a:rPr lang="cs-CZ" sz="1200" dirty="0" smtClean="0"/>
              <a:t>Biologie živočichů</a:t>
            </a:r>
          </a:p>
          <a:p>
            <a:pPr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dirty="0" smtClean="0"/>
              <a:t>TEMA: 			Ryby – stavba těla</a:t>
            </a:r>
          </a:p>
          <a:p>
            <a:pPr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dirty="0" smtClean="0"/>
              <a:t>KLÍČOVÁ SLOVA:		Ploutve, kůže, skřele, hmatové vousky, postranní čára, 			dvojdyšné, paprskoploutvé, lalokoploutvé</a:t>
            </a:r>
          </a:p>
          <a:p>
            <a:pPr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dirty="0" smtClean="0"/>
              <a:t>VYTVOŘENO: 		10/2011</a:t>
            </a:r>
          </a:p>
          <a:p>
            <a:pPr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dirty="0" smtClean="0"/>
              <a:t>ČÍSLO PROJEKTU: 		1.4 OP VK</a:t>
            </a:r>
          </a:p>
          <a:p>
            <a:pPr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dirty="0" smtClean="0"/>
              <a:t>ANOTACE: 		Prezentace pro interaktivní tabuli, důraz na znaky a dělení </a:t>
            </a:r>
          </a:p>
          <a:p>
            <a:pPr marL="0" indent="0">
              <a:lnSpc>
                <a:spcPct val="80000"/>
              </a:lnSpc>
              <a:buNone/>
              <a:defRPr/>
            </a:pPr>
            <a:r>
              <a:rPr lang="cs-CZ" sz="1200" dirty="0" smtClean="0"/>
              <a:t>			ryb s využitím obrázků a fotografií</a:t>
            </a:r>
          </a:p>
          <a:p>
            <a:pPr>
              <a:lnSpc>
                <a:spcPct val="80000"/>
              </a:lnSpc>
              <a:buFont typeface="Wingdings" pitchFamily="2" charset="2"/>
              <a:buChar char="Ø"/>
              <a:defRPr/>
            </a:pPr>
            <a:endParaRPr lang="cs-CZ" sz="19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r>
              <a:rPr lang="cs-CZ"/>
              <a:t>Ryby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/>
              <a:t>Stavba těla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Vnější stavba</a:t>
            </a:r>
          </a:p>
        </p:txBody>
      </p:sp>
      <p:pic>
        <p:nvPicPr>
          <p:cNvPr id="4100" name="Picture 4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68313" y="1628775"/>
            <a:ext cx="8229600" cy="4525963"/>
          </a:xfrm>
        </p:spPr>
      </p:pic>
      <p:sp>
        <p:nvSpPr>
          <p:cNvPr id="4102" name="Text Box 6"/>
          <p:cNvSpPr txBox="1">
            <a:spLocks noChangeArrowheads="1"/>
          </p:cNvSpPr>
          <p:nvPr/>
        </p:nvSpPr>
        <p:spPr bwMode="auto">
          <a:xfrm>
            <a:off x="2051050" y="1844675"/>
            <a:ext cx="18415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endParaRPr lang="cs-CZ"/>
          </a:p>
        </p:txBody>
      </p:sp>
      <p:sp>
        <p:nvSpPr>
          <p:cNvPr id="4103" name="Text Box 7"/>
          <p:cNvSpPr txBox="1">
            <a:spLocks noChangeArrowheads="1"/>
          </p:cNvSpPr>
          <p:nvPr/>
        </p:nvSpPr>
        <p:spPr bwMode="auto">
          <a:xfrm>
            <a:off x="1763713" y="1916113"/>
            <a:ext cx="184150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endParaRPr lang="cs-CZ"/>
          </a:p>
        </p:txBody>
      </p:sp>
      <p:sp>
        <p:nvSpPr>
          <p:cNvPr id="4105" name="Text Box 9"/>
          <p:cNvSpPr txBox="1">
            <a:spLocks noChangeArrowheads="1"/>
          </p:cNvSpPr>
          <p:nvPr/>
        </p:nvSpPr>
        <p:spPr bwMode="auto">
          <a:xfrm>
            <a:off x="2051050" y="5589588"/>
            <a:ext cx="1131888" cy="579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3200"/>
              <a:t>Prsní</a:t>
            </a:r>
          </a:p>
        </p:txBody>
      </p:sp>
      <p:sp>
        <p:nvSpPr>
          <p:cNvPr id="4106" name="Text Box 10"/>
          <p:cNvSpPr txBox="1">
            <a:spLocks noChangeArrowheads="1"/>
          </p:cNvSpPr>
          <p:nvPr/>
        </p:nvSpPr>
        <p:spPr bwMode="auto">
          <a:xfrm>
            <a:off x="3779838" y="6092825"/>
            <a:ext cx="1584325" cy="579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r>
              <a:rPr lang="cs-CZ" sz="3200"/>
              <a:t>Břišní</a:t>
            </a:r>
          </a:p>
        </p:txBody>
      </p:sp>
      <p:sp>
        <p:nvSpPr>
          <p:cNvPr id="4108" name="Text Box 12"/>
          <p:cNvSpPr txBox="1">
            <a:spLocks noChangeArrowheads="1"/>
          </p:cNvSpPr>
          <p:nvPr/>
        </p:nvSpPr>
        <p:spPr bwMode="auto">
          <a:xfrm>
            <a:off x="6011863" y="5734050"/>
            <a:ext cx="1657350" cy="579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r>
              <a:rPr lang="cs-CZ" sz="3200"/>
              <a:t>Řitní</a:t>
            </a:r>
          </a:p>
        </p:txBody>
      </p:sp>
      <p:sp>
        <p:nvSpPr>
          <p:cNvPr id="4109" name="Text Box 13"/>
          <p:cNvSpPr txBox="1">
            <a:spLocks noChangeArrowheads="1"/>
          </p:cNvSpPr>
          <p:nvPr/>
        </p:nvSpPr>
        <p:spPr bwMode="auto">
          <a:xfrm>
            <a:off x="900113" y="1700213"/>
            <a:ext cx="2935287" cy="579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3200"/>
              <a:t>Hřbetní ploutev</a:t>
            </a:r>
          </a:p>
        </p:txBody>
      </p:sp>
      <p:sp>
        <p:nvSpPr>
          <p:cNvPr id="4110" name="Text Box 14"/>
          <p:cNvSpPr txBox="1">
            <a:spLocks noChangeArrowheads="1"/>
          </p:cNvSpPr>
          <p:nvPr/>
        </p:nvSpPr>
        <p:spPr bwMode="auto">
          <a:xfrm>
            <a:off x="7092950" y="1989138"/>
            <a:ext cx="1470025" cy="579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3200"/>
              <a:t>Ocasní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Ploutve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z="3800"/>
              <a:t>Hřbetní</a:t>
            </a:r>
          </a:p>
          <a:p>
            <a:r>
              <a:rPr lang="cs-CZ" sz="3800"/>
              <a:t>Ocasní</a:t>
            </a:r>
          </a:p>
          <a:p>
            <a:r>
              <a:rPr lang="cs-CZ" sz="3800"/>
              <a:t>Prsní - párové</a:t>
            </a:r>
          </a:p>
          <a:p>
            <a:r>
              <a:rPr lang="cs-CZ" sz="3800"/>
              <a:t>Břišní - párové</a:t>
            </a:r>
          </a:p>
          <a:p>
            <a:r>
              <a:rPr lang="cs-CZ" sz="3800"/>
              <a:t>Řitní</a:t>
            </a:r>
          </a:p>
          <a:p>
            <a:endParaRPr lang="cs-CZ" sz="380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Kůže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cs-CZ" sz="3400"/>
              <a:t>Více vrstev</a:t>
            </a:r>
          </a:p>
          <a:p>
            <a:pPr lvl="1">
              <a:lnSpc>
                <a:spcPct val="90000"/>
              </a:lnSpc>
              <a:buFont typeface="Wingdings" pitchFamily="2" charset="2"/>
              <a:buChar char="Ø"/>
            </a:pPr>
            <a:r>
              <a:rPr lang="cs-CZ" sz="3000"/>
              <a:t>Škára – šupiny</a:t>
            </a:r>
          </a:p>
          <a:p>
            <a:pPr lvl="1">
              <a:lnSpc>
                <a:spcPct val="90000"/>
              </a:lnSpc>
              <a:buFont typeface="Wingdings" pitchFamily="2" charset="2"/>
              <a:buChar char="Ø"/>
            </a:pPr>
            <a:r>
              <a:rPr lang="cs-CZ" sz="3000"/>
              <a:t>Překrývání šupin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endParaRPr lang="cs-CZ" sz="3400"/>
          </a:p>
          <a:p>
            <a:pPr>
              <a:lnSpc>
                <a:spcPct val="90000"/>
              </a:lnSpc>
            </a:pPr>
            <a:endParaRPr lang="cs-CZ" sz="2600"/>
          </a:p>
          <a:p>
            <a:pPr>
              <a:lnSpc>
                <a:spcPct val="90000"/>
              </a:lnSpc>
            </a:pPr>
            <a:endParaRPr lang="cs-CZ" sz="2600"/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endParaRPr lang="cs-CZ" sz="2600"/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endParaRPr lang="cs-CZ" sz="2600"/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sz="1400"/>
              <a:t>			Šupiny arapaimy</a:t>
            </a:r>
          </a:p>
        </p:txBody>
      </p:sp>
      <p:pic>
        <p:nvPicPr>
          <p:cNvPr id="8196" name="Picture 4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/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Kostra</a:t>
            </a:r>
          </a:p>
        </p:txBody>
      </p:sp>
      <p:pic>
        <p:nvPicPr>
          <p:cNvPr id="9220" name="Picture 4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/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Kostra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z="3400" b="1"/>
              <a:t>Páteř</a:t>
            </a:r>
          </a:p>
          <a:p>
            <a:pPr lvl="1">
              <a:buFont typeface="Wingdings" pitchFamily="2" charset="2"/>
              <a:buChar char="Ø"/>
            </a:pPr>
            <a:r>
              <a:rPr lang="cs-CZ" sz="3000"/>
              <a:t>Obratle</a:t>
            </a:r>
          </a:p>
          <a:p>
            <a:r>
              <a:rPr lang="cs-CZ" sz="3400" b="1"/>
              <a:t>Žebra</a:t>
            </a:r>
          </a:p>
          <a:p>
            <a:r>
              <a:rPr lang="cs-CZ" sz="3400" b="1"/>
              <a:t>Ploutevní paprsky</a:t>
            </a:r>
          </a:p>
          <a:p>
            <a:pPr lvl="1">
              <a:buFont typeface="Wingdings" pitchFamily="2" charset="2"/>
              <a:buChar char="Ø"/>
            </a:pPr>
            <a:r>
              <a:rPr lang="cs-CZ" sz="3000"/>
              <a:t>Vyztužují ploutve</a:t>
            </a:r>
          </a:p>
          <a:p>
            <a:r>
              <a:rPr lang="cs-CZ" sz="3400"/>
              <a:t>Lebka</a:t>
            </a:r>
          </a:p>
          <a:p>
            <a:pPr lvl="1">
              <a:buFont typeface="Wingdings" pitchFamily="2" charset="2"/>
              <a:buChar char="Ø"/>
            </a:pPr>
            <a:r>
              <a:rPr lang="cs-CZ" sz="3000" b="1"/>
              <a:t>Skřele</a:t>
            </a:r>
            <a:r>
              <a:rPr lang="cs-CZ" sz="3000"/>
              <a:t> – kryjí žábry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Vnitřní orgány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r>
              <a:rPr lang="cs-CZ" sz="3400" b="1"/>
              <a:t>Plynový měchýř</a:t>
            </a:r>
          </a:p>
          <a:p>
            <a:pPr lvl="1">
              <a:buFont typeface="Wingdings" pitchFamily="2" charset="2"/>
              <a:buChar char="Ø"/>
            </a:pPr>
            <a:r>
              <a:rPr lang="cs-CZ" sz="3000"/>
              <a:t>Tělo v určité hloubce</a:t>
            </a:r>
          </a:p>
          <a:p>
            <a:pPr lvl="1">
              <a:buFont typeface="Wingdings" pitchFamily="2" charset="2"/>
              <a:buNone/>
            </a:pPr>
            <a:endParaRPr lang="cs-CZ" sz="900"/>
          </a:p>
          <a:p>
            <a:r>
              <a:rPr lang="cs-CZ" sz="3400" b="1"/>
              <a:t>Vylučovací soustava</a:t>
            </a:r>
          </a:p>
          <a:p>
            <a:pPr lvl="1">
              <a:buFont typeface="Wingdings" pitchFamily="2" charset="2"/>
              <a:buChar char="Ø"/>
            </a:pPr>
            <a:r>
              <a:rPr lang="cs-CZ" sz="3000"/>
              <a:t>Ledviny</a:t>
            </a:r>
          </a:p>
          <a:p>
            <a:pPr lvl="1">
              <a:buFont typeface="Wingdings" pitchFamily="2" charset="2"/>
              <a:buChar char="Ø"/>
            </a:pPr>
            <a:r>
              <a:rPr lang="cs-CZ" sz="3000"/>
              <a:t>Močový měchýř</a:t>
            </a:r>
          </a:p>
          <a:p>
            <a:pPr lvl="1">
              <a:buFont typeface="Wingdings" pitchFamily="2" charset="2"/>
              <a:buNone/>
            </a:pPr>
            <a:endParaRPr lang="cs-CZ" sz="3000"/>
          </a:p>
        </p:txBody>
      </p:sp>
      <p:sp>
        <p:nvSpPr>
          <p:cNvPr id="13322" name="Rectangle 10"/>
          <p:cNvSpPr>
            <a:spLocks noGrp="1" noChangeArrowheads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cs-CZ" sz="3400" b="1"/>
              <a:t>Dýchací ústrojí</a:t>
            </a:r>
          </a:p>
          <a:p>
            <a:pPr lvl="1">
              <a:buFont typeface="Wingdings" pitchFamily="2" charset="2"/>
              <a:buChar char="Ø"/>
            </a:pPr>
            <a:r>
              <a:rPr lang="cs-CZ" sz="3000"/>
              <a:t>Žábry</a:t>
            </a:r>
          </a:p>
          <a:p>
            <a:pPr>
              <a:buFont typeface="Wingdings" pitchFamily="2" charset="2"/>
              <a:buNone/>
            </a:pPr>
            <a:endParaRPr lang="cs-CZ" sz="3400"/>
          </a:p>
          <a:p>
            <a:r>
              <a:rPr lang="cs-CZ" sz="3400" b="1"/>
              <a:t>Cévní soustava</a:t>
            </a:r>
          </a:p>
          <a:p>
            <a:pPr lvl="1">
              <a:buFont typeface="Wingdings" pitchFamily="2" charset="2"/>
              <a:buChar char="Ø"/>
            </a:pPr>
            <a:r>
              <a:rPr lang="cs-CZ" sz="3000"/>
              <a:t>Srdce – síň a komora</a:t>
            </a:r>
          </a:p>
          <a:p>
            <a:pPr lvl="1">
              <a:buFont typeface="Wingdings" pitchFamily="2" charset="2"/>
              <a:buChar char="Ø"/>
            </a:pPr>
            <a:r>
              <a:rPr lang="cs-CZ" sz="3000"/>
              <a:t>Tepny  - ze žáber do těla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60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Smysly</a:t>
            </a:r>
          </a:p>
        </p:txBody>
      </p:sp>
      <p:sp>
        <p:nvSpPr>
          <p:cNvPr id="19461" name="Rectangle 5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Font typeface="Wingdings" pitchFamily="2" charset="2"/>
              <a:buNone/>
            </a:pPr>
            <a:endParaRPr lang="cs-CZ"/>
          </a:p>
          <a:p>
            <a:r>
              <a:rPr lang="cs-CZ" sz="3800"/>
              <a:t>Zrak - oči</a:t>
            </a:r>
          </a:p>
          <a:p>
            <a:r>
              <a:rPr lang="cs-CZ" sz="3800"/>
              <a:t>Sluch – vnitřní ucho</a:t>
            </a:r>
          </a:p>
          <a:p>
            <a:r>
              <a:rPr lang="cs-CZ" sz="3800"/>
              <a:t>Čich – </a:t>
            </a:r>
            <a:r>
              <a:rPr lang="cs-CZ" sz="3800" b="1"/>
              <a:t>čichové jamky</a:t>
            </a:r>
          </a:p>
          <a:p>
            <a:r>
              <a:rPr lang="cs-CZ" sz="3800"/>
              <a:t>Hmat – </a:t>
            </a:r>
            <a:r>
              <a:rPr lang="cs-CZ" sz="3800" b="1"/>
              <a:t>hmatové vousky</a:t>
            </a:r>
          </a:p>
          <a:p>
            <a:r>
              <a:rPr lang="cs-CZ" sz="3800"/>
              <a:t>Vnímání tlaku – </a:t>
            </a:r>
            <a:r>
              <a:rPr lang="cs-CZ" sz="3800" b="1"/>
              <a:t>postranní čára</a:t>
            </a:r>
          </a:p>
          <a:p>
            <a:pPr>
              <a:buFont typeface="Wingdings" pitchFamily="2" charset="2"/>
              <a:buNone/>
            </a:pPr>
            <a:endParaRPr lang="cs-CZ" sz="38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Smysly</a:t>
            </a:r>
          </a:p>
        </p:txBody>
      </p:sp>
      <p:pic>
        <p:nvPicPr>
          <p:cNvPr id="22539" name="Picture 11" descr="kapr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971550" y="2239963"/>
            <a:ext cx="7570788" cy="3570287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22540" name="Text Box 12"/>
          <p:cNvSpPr txBox="1">
            <a:spLocks noChangeArrowheads="1"/>
          </p:cNvSpPr>
          <p:nvPr/>
        </p:nvSpPr>
        <p:spPr bwMode="auto">
          <a:xfrm>
            <a:off x="2771775" y="1989138"/>
            <a:ext cx="811213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r>
              <a:rPr lang="cs-CZ" sz="2400"/>
              <a:t>Oko</a:t>
            </a:r>
          </a:p>
        </p:txBody>
      </p:sp>
      <p:sp>
        <p:nvSpPr>
          <p:cNvPr id="22541" name="Text Box 13"/>
          <p:cNvSpPr txBox="1">
            <a:spLocks noChangeArrowheads="1"/>
          </p:cNvSpPr>
          <p:nvPr/>
        </p:nvSpPr>
        <p:spPr bwMode="auto">
          <a:xfrm>
            <a:off x="323850" y="1989138"/>
            <a:ext cx="2168525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2400"/>
              <a:t>Čichové jamky</a:t>
            </a:r>
          </a:p>
        </p:txBody>
      </p:sp>
      <p:sp>
        <p:nvSpPr>
          <p:cNvPr id="22542" name="Text Box 14"/>
          <p:cNvSpPr txBox="1">
            <a:spLocks noChangeArrowheads="1"/>
          </p:cNvSpPr>
          <p:nvPr/>
        </p:nvSpPr>
        <p:spPr bwMode="auto">
          <a:xfrm>
            <a:off x="5076825" y="1989138"/>
            <a:ext cx="2166938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2400"/>
              <a:t>Postranní čára</a:t>
            </a:r>
          </a:p>
        </p:txBody>
      </p:sp>
      <p:sp>
        <p:nvSpPr>
          <p:cNvPr id="22543" name="Text Box 15"/>
          <p:cNvSpPr txBox="1">
            <a:spLocks noChangeArrowheads="1"/>
          </p:cNvSpPr>
          <p:nvPr/>
        </p:nvSpPr>
        <p:spPr bwMode="auto">
          <a:xfrm>
            <a:off x="684213" y="5445125"/>
            <a:ext cx="2447925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r>
              <a:rPr lang="cs-CZ" sz="2400"/>
              <a:t>Hmatové vousky</a:t>
            </a:r>
          </a:p>
        </p:txBody>
      </p:sp>
      <p:sp>
        <p:nvSpPr>
          <p:cNvPr id="22545" name="Line 17"/>
          <p:cNvSpPr>
            <a:spLocks noChangeShapeType="1"/>
          </p:cNvSpPr>
          <p:nvPr/>
        </p:nvSpPr>
        <p:spPr bwMode="auto">
          <a:xfrm flipH="1">
            <a:off x="4572000" y="2349500"/>
            <a:ext cx="1439863" cy="1800225"/>
          </a:xfrm>
          <a:prstGeom prst="line">
            <a:avLst/>
          </a:prstGeom>
          <a:noFill/>
          <a:ln w="9525">
            <a:solidFill>
              <a:schemeClr val="hlink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22546" name="Line 18"/>
          <p:cNvSpPr>
            <a:spLocks noChangeShapeType="1"/>
          </p:cNvSpPr>
          <p:nvPr/>
        </p:nvSpPr>
        <p:spPr bwMode="auto">
          <a:xfrm flipH="1">
            <a:off x="1331913" y="2420938"/>
            <a:ext cx="71437" cy="1655762"/>
          </a:xfrm>
          <a:prstGeom prst="line">
            <a:avLst/>
          </a:prstGeom>
          <a:noFill/>
          <a:ln w="9525">
            <a:solidFill>
              <a:schemeClr val="hlink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22547" name="Line 19"/>
          <p:cNvSpPr>
            <a:spLocks noChangeShapeType="1"/>
          </p:cNvSpPr>
          <p:nvPr/>
        </p:nvSpPr>
        <p:spPr bwMode="auto">
          <a:xfrm flipH="1" flipV="1">
            <a:off x="1476375" y="4941888"/>
            <a:ext cx="287338" cy="647700"/>
          </a:xfrm>
          <a:prstGeom prst="line">
            <a:avLst/>
          </a:prstGeom>
          <a:noFill/>
          <a:ln w="9525">
            <a:solidFill>
              <a:schemeClr val="hlink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22548" name="Line 20"/>
          <p:cNvSpPr>
            <a:spLocks noChangeShapeType="1"/>
          </p:cNvSpPr>
          <p:nvPr/>
        </p:nvSpPr>
        <p:spPr bwMode="auto">
          <a:xfrm flipH="1">
            <a:off x="1835150" y="2349500"/>
            <a:ext cx="1298575" cy="1584325"/>
          </a:xfrm>
          <a:prstGeom prst="line">
            <a:avLst/>
          </a:prstGeom>
          <a:noFill/>
          <a:ln w="9525">
            <a:solidFill>
              <a:schemeClr val="hlink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Dělení ryb</a:t>
            </a:r>
          </a:p>
        </p:txBody>
      </p:sp>
      <p:sp>
        <p:nvSpPr>
          <p:cNvPr id="24579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457200" y="1719263"/>
            <a:ext cx="8229600" cy="2130425"/>
          </a:xfrm>
        </p:spPr>
        <p:txBody>
          <a:bodyPr/>
          <a:lstStyle/>
          <a:p>
            <a:pPr marL="609600" indent="-609600">
              <a:buFontTx/>
              <a:buAutoNum type="arabicPeriod"/>
            </a:pPr>
            <a:r>
              <a:rPr lang="cs-CZ" sz="3400" b="1"/>
              <a:t>Lalokoploutvé</a:t>
            </a:r>
          </a:p>
          <a:p>
            <a:pPr marL="609600" indent="-609600">
              <a:buFontTx/>
              <a:buNone/>
            </a:pPr>
            <a:r>
              <a:rPr lang="cs-CZ" sz="3400"/>
              <a:t>Latimérie podivná</a:t>
            </a:r>
          </a:p>
          <a:p>
            <a:pPr marL="990600" lvl="1" indent="-646113">
              <a:buFont typeface="Wingdings" pitchFamily="2" charset="2"/>
              <a:buChar char="Ø"/>
            </a:pPr>
            <a:r>
              <a:rPr lang="cs-CZ" sz="3000"/>
              <a:t>V mořích</a:t>
            </a:r>
          </a:p>
          <a:p>
            <a:pPr marL="609600" indent="-609600">
              <a:buFontTx/>
              <a:buNone/>
            </a:pPr>
            <a:endParaRPr lang="cs-CZ" sz="3400"/>
          </a:p>
        </p:txBody>
      </p:sp>
      <p:pic>
        <p:nvPicPr>
          <p:cNvPr id="24582" name="Picture 6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57200" y="3781425"/>
            <a:ext cx="8229600" cy="234950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Dělení ryb</a:t>
            </a:r>
          </a:p>
        </p:txBody>
      </p:sp>
      <p:sp>
        <p:nvSpPr>
          <p:cNvPr id="27652" name="Rectangle 4"/>
          <p:cNvSpPr>
            <a:spLocks noGrp="1" noChangeArrowheads="1"/>
          </p:cNvSpPr>
          <p:nvPr>
            <p:ph type="body" sz="half" idx="1"/>
          </p:nvPr>
        </p:nvSpPr>
        <p:spPr>
          <a:xfrm>
            <a:off x="457200" y="1412875"/>
            <a:ext cx="8229600" cy="2373313"/>
          </a:xfrm>
        </p:spPr>
        <p:txBody>
          <a:bodyPr/>
          <a:lstStyle/>
          <a:p>
            <a:pPr marL="533400" indent="-533400">
              <a:buClr>
                <a:schemeClr val="tx1"/>
              </a:buClr>
              <a:buFontTx/>
              <a:buAutoNum type="arabicPeriod" startAt="2"/>
            </a:pPr>
            <a:r>
              <a:rPr lang="cs-CZ" b="1"/>
              <a:t>Dvojdyšné</a:t>
            </a:r>
          </a:p>
          <a:p>
            <a:pPr marL="533400" indent="-533400">
              <a:buClr>
                <a:schemeClr val="tx1"/>
              </a:buClr>
              <a:buFont typeface="Wingdings" pitchFamily="2" charset="2"/>
              <a:buNone/>
            </a:pPr>
            <a:r>
              <a:rPr lang="cs-CZ"/>
              <a:t>Bahníci</a:t>
            </a:r>
          </a:p>
          <a:p>
            <a:pPr marL="914400" lvl="1" indent="-569913">
              <a:buFont typeface="Wingdings" pitchFamily="2" charset="2"/>
              <a:buChar char="Ø"/>
            </a:pPr>
            <a:r>
              <a:rPr lang="cs-CZ"/>
              <a:t>Žábry i plicní vaky</a:t>
            </a:r>
          </a:p>
          <a:p>
            <a:pPr marL="914400" lvl="1" indent="-569913">
              <a:buFont typeface="Wingdings" pitchFamily="2" charset="2"/>
              <a:buChar char="Ø"/>
            </a:pPr>
            <a:r>
              <a:rPr lang="cs-CZ"/>
              <a:t>Vyvinuté nozdry</a:t>
            </a:r>
          </a:p>
          <a:p>
            <a:pPr marL="533400" indent="-533400">
              <a:buClr>
                <a:schemeClr val="tx1"/>
              </a:buClr>
              <a:buFontTx/>
              <a:buNone/>
            </a:pPr>
            <a:endParaRPr lang="cs-CZ"/>
          </a:p>
        </p:txBody>
      </p:sp>
      <p:pic>
        <p:nvPicPr>
          <p:cNvPr id="27653" name="Picture 5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57200" y="3643313"/>
            <a:ext cx="8229600" cy="2487612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Dělení ryb</a:t>
            </a:r>
          </a:p>
        </p:txBody>
      </p:sp>
      <p:sp>
        <p:nvSpPr>
          <p:cNvPr id="29700" name="Rectangle 4"/>
          <p:cNvSpPr>
            <a:spLocks noGrp="1" noChangeArrowheads="1"/>
          </p:cNvSpPr>
          <p:nvPr>
            <p:ph type="body" sz="half" idx="1"/>
          </p:nvPr>
        </p:nvSpPr>
        <p:spPr>
          <a:xfrm>
            <a:off x="457200" y="1719263"/>
            <a:ext cx="8229600" cy="2130425"/>
          </a:xfrm>
        </p:spPr>
        <p:txBody>
          <a:bodyPr/>
          <a:lstStyle/>
          <a:p>
            <a:pPr marL="533400" indent="-533400">
              <a:buClr>
                <a:schemeClr val="tx1"/>
              </a:buClr>
              <a:buFontTx/>
              <a:buAutoNum type="arabicPeriod" startAt="3"/>
            </a:pPr>
            <a:r>
              <a:rPr lang="cs-CZ" sz="3400" b="1"/>
              <a:t>Paprskoploutvé</a:t>
            </a:r>
          </a:p>
          <a:p>
            <a:pPr marL="533400" indent="-533400">
              <a:buClr>
                <a:schemeClr val="tx1"/>
              </a:buClr>
              <a:buFontTx/>
              <a:buNone/>
            </a:pPr>
            <a:r>
              <a:rPr lang="cs-CZ" sz="3400"/>
              <a:t>Většina ryb</a:t>
            </a:r>
          </a:p>
        </p:txBody>
      </p:sp>
      <p:pic>
        <p:nvPicPr>
          <p:cNvPr id="29701" name="Picture 5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57200" y="3081338"/>
            <a:ext cx="8229600" cy="3049587"/>
          </a:xfrm>
        </p:spPr>
      </p:pic>
      <p:sp>
        <p:nvSpPr>
          <p:cNvPr id="29702" name="Text Box 6"/>
          <p:cNvSpPr txBox="1">
            <a:spLocks noChangeArrowheads="1"/>
          </p:cNvSpPr>
          <p:nvPr/>
        </p:nvSpPr>
        <p:spPr bwMode="auto">
          <a:xfrm>
            <a:off x="6877050" y="3644900"/>
            <a:ext cx="150495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>
                <a:solidFill>
                  <a:schemeClr val="folHlink"/>
                </a:solidFill>
              </a:rPr>
              <a:t>Štika obecná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Otázky</a:t>
            </a:r>
          </a:p>
        </p:txBody>
      </p:sp>
      <p:sp>
        <p:nvSpPr>
          <p:cNvPr id="3686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571500" indent="-571500">
              <a:lnSpc>
                <a:spcPct val="90000"/>
              </a:lnSpc>
              <a:buFont typeface="Wingdings" pitchFamily="2" charset="2"/>
              <a:buNone/>
            </a:pPr>
            <a:r>
              <a:rPr lang="cs-CZ" dirty="0"/>
              <a:t>1. Jmenuj ploutve ryb, které jsou párové?</a:t>
            </a:r>
          </a:p>
          <a:p>
            <a:pPr marL="571500" indent="-571500">
              <a:lnSpc>
                <a:spcPct val="90000"/>
              </a:lnSpc>
              <a:buFont typeface="Wingdings" pitchFamily="2" charset="2"/>
              <a:buNone/>
            </a:pPr>
            <a:r>
              <a:rPr lang="cs-CZ" sz="2200" dirty="0"/>
              <a:t>Hřbetní, ocasní, prsní, břišní, řitní. Párové –břišní a prsní.</a:t>
            </a:r>
          </a:p>
          <a:p>
            <a:pPr marL="571500" indent="-571500">
              <a:lnSpc>
                <a:spcPct val="90000"/>
              </a:lnSpc>
              <a:buFont typeface="Wingdings" pitchFamily="2" charset="2"/>
              <a:buNone/>
            </a:pPr>
            <a:r>
              <a:rPr lang="cs-CZ" dirty="0"/>
              <a:t>2. Jakými částmi je tvořena kostra ryb?</a:t>
            </a:r>
          </a:p>
          <a:p>
            <a:pPr marL="571500" indent="-571500">
              <a:lnSpc>
                <a:spcPct val="90000"/>
              </a:lnSpc>
              <a:buFont typeface="Wingdings" pitchFamily="2" charset="2"/>
              <a:buNone/>
            </a:pPr>
            <a:r>
              <a:rPr lang="cs-CZ" sz="2200" dirty="0"/>
              <a:t>Lebka, páteř, žebra, ploutevní paprsky</a:t>
            </a:r>
          </a:p>
          <a:p>
            <a:pPr marL="571500" indent="-571500">
              <a:lnSpc>
                <a:spcPct val="90000"/>
              </a:lnSpc>
              <a:buFont typeface="Wingdings" pitchFamily="2" charset="2"/>
              <a:buNone/>
            </a:pPr>
            <a:r>
              <a:rPr lang="cs-CZ" dirty="0"/>
              <a:t>3. Jaký má význam plynový měchýř?</a:t>
            </a:r>
          </a:p>
          <a:p>
            <a:pPr marL="571500" indent="-571500">
              <a:lnSpc>
                <a:spcPct val="90000"/>
              </a:lnSpc>
              <a:buFont typeface="Wingdings" pitchFamily="2" charset="2"/>
              <a:buNone/>
            </a:pPr>
            <a:r>
              <a:rPr lang="cs-CZ" sz="2200" dirty="0"/>
              <a:t>Udržuje ryby v určité hloubce.</a:t>
            </a:r>
          </a:p>
          <a:p>
            <a:pPr marL="571500" indent="-571500">
              <a:lnSpc>
                <a:spcPct val="90000"/>
              </a:lnSpc>
              <a:buFont typeface="Wingdings" pitchFamily="2" charset="2"/>
              <a:buNone/>
            </a:pPr>
            <a:r>
              <a:rPr lang="cs-CZ" dirty="0"/>
              <a:t>4. Vysvětli význam postranní čáry.</a:t>
            </a:r>
          </a:p>
          <a:p>
            <a:pPr marL="571500" indent="-571500">
              <a:lnSpc>
                <a:spcPct val="90000"/>
              </a:lnSpc>
              <a:buFont typeface="Wingdings" pitchFamily="2" charset="2"/>
              <a:buNone/>
            </a:pPr>
            <a:r>
              <a:rPr lang="cs-CZ" sz="2000" dirty="0"/>
              <a:t>Vnímání tlaku a proudění vody</a:t>
            </a:r>
          </a:p>
          <a:p>
            <a:pPr marL="571500" indent="-571500">
              <a:lnSpc>
                <a:spcPct val="90000"/>
              </a:lnSpc>
              <a:buFont typeface="Wingdings" pitchFamily="2" charset="2"/>
              <a:buNone/>
            </a:pPr>
            <a:r>
              <a:rPr lang="cs-CZ" sz="2800" dirty="0"/>
              <a:t>5</a:t>
            </a:r>
            <a:r>
              <a:rPr lang="cs-CZ" sz="2000" dirty="0"/>
              <a:t>. </a:t>
            </a:r>
            <a:r>
              <a:rPr lang="cs-CZ" sz="2800" dirty="0"/>
              <a:t>Na jaké skupiny se ryby dělí?</a:t>
            </a:r>
          </a:p>
          <a:p>
            <a:pPr marL="571500" indent="-571500">
              <a:lnSpc>
                <a:spcPct val="90000"/>
              </a:lnSpc>
              <a:buFont typeface="Wingdings" pitchFamily="2" charset="2"/>
              <a:buNone/>
            </a:pPr>
            <a:r>
              <a:rPr lang="cs-CZ" sz="2000" dirty="0"/>
              <a:t>Paprskoploutvé, lalokoploutvé a dvojdyšné</a:t>
            </a:r>
          </a:p>
          <a:p>
            <a:pPr marL="571500" indent="-571500">
              <a:lnSpc>
                <a:spcPct val="90000"/>
              </a:lnSpc>
              <a:buFont typeface="Wingdings" pitchFamily="2" charset="2"/>
              <a:buNone/>
            </a:pPr>
            <a:endParaRPr lang="cs-CZ" sz="3400" dirty="0"/>
          </a:p>
          <a:p>
            <a:pPr marL="571500" indent="-571500">
              <a:lnSpc>
                <a:spcPct val="90000"/>
              </a:lnSpc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368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368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3686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3686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3686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6867" grpId="0" uiExpand="1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Zdroje obrázků a fotografií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80000"/>
              </a:lnSpc>
            </a:pPr>
            <a:r>
              <a:rPr lang="cs-CZ" sz="1000"/>
              <a:t>Soubor:Common carp.jpg. In </a:t>
            </a:r>
            <a:r>
              <a:rPr lang="cs-CZ" sz="1000" i="1"/>
              <a:t>Wikipedia : the free encyclopedia</a:t>
            </a:r>
            <a:r>
              <a:rPr lang="cs-CZ" sz="1000"/>
              <a:t> [online]. St. Petersburg (Florida) : Wikipedia Foundation, 28.4.2006, last modified on 29.1.2007 [cit. 2011-11-06]. Dostupné z WWW: &lt;http://cs.wikipedia.org/wiki/Soubor:Common_carp.jpg&gt;. </a:t>
            </a:r>
          </a:p>
          <a:p>
            <a:pPr>
              <a:lnSpc>
                <a:spcPct val="80000"/>
              </a:lnSpc>
            </a:pPr>
            <a:r>
              <a:rPr lang="cs-CZ" sz="1000"/>
              <a:t>Soubor:Arapaima gigas scales 3860.jpg. In </a:t>
            </a:r>
            <a:r>
              <a:rPr lang="cs-CZ" sz="1000" i="1"/>
              <a:t>Wikipedia : the free encyclopedia</a:t>
            </a:r>
            <a:r>
              <a:rPr lang="cs-CZ" sz="1000"/>
              <a:t> [online]. St. Petersburg (Florida) : Wikipedia Foundation, 13.10.2007, last modified on 13.10.2007 [cit. 2011-11-06]. Dostupné z WWW: &lt;http://cs.wikipedia.org/wiki/Soubor:Arapaima_gigas_scales_3860.jpg&gt;. File:Muzeum Ewolucji PAN - szkielet karpia %28Common carp, Cyprinus carpio%29.JPG. In </a:t>
            </a:r>
            <a:r>
              <a:rPr lang="cs-CZ" sz="1000" i="1"/>
              <a:t>Wikipedia : the free encyclopedia</a:t>
            </a:r>
            <a:r>
              <a:rPr lang="cs-CZ" sz="1000"/>
              <a:t> [online]. St. Petersburg (Florida) : Wikipedia Foundation, 8.2.2011, last modified on 8.2.2011 [cit. 2011-11-06]. Dostupné z WWW: &lt;http://commons.wikimedia.org/wiki/File:Muzeum_Ewolucji_PAN_-_szkielet_karpia_%28Common_carp,_Cyprinus_carpio%29.JPG&gt;. </a:t>
            </a:r>
          </a:p>
          <a:p>
            <a:pPr>
              <a:lnSpc>
                <a:spcPct val="80000"/>
              </a:lnSpc>
            </a:pPr>
            <a:r>
              <a:rPr lang="cs-CZ" sz="1000"/>
              <a:t>File:Cyprinus carpio Linnaeus 1758 Fig 126 %28Matschie et al. 1909%29.svg?uselang=cs. In </a:t>
            </a:r>
            <a:r>
              <a:rPr lang="cs-CZ" sz="1000" i="1"/>
              <a:t>Wikipedia : the free encyclopedia</a:t>
            </a:r>
            <a:r>
              <a:rPr lang="cs-CZ" sz="1000"/>
              <a:t> [online]. St. Petersburg (Florida) : Wikipedia Foundation, 17.8.2011, last modified on 17.8.2011 [cit. 2011-11-06]. Dostupné z WWW: &lt;http://commons.wikimedia.org </a:t>
            </a:r>
          </a:p>
          <a:p>
            <a:pPr>
              <a:lnSpc>
                <a:spcPct val="80000"/>
              </a:lnSpc>
            </a:pPr>
            <a:r>
              <a:rPr lang="cs-CZ" sz="1000"/>
              <a:t>File:Latimeria Chalumnae - Coelacanth - NHMW.jpg?uselang=cs. In </a:t>
            </a:r>
            <a:r>
              <a:rPr lang="cs-CZ" sz="1000" i="1"/>
              <a:t>Wikipedia : the free encyclopedia</a:t>
            </a:r>
            <a:r>
              <a:rPr lang="cs-CZ" sz="1000"/>
              <a:t> [online]. St. Petersburg (Florida) : Wikipedia Foundation, 12.8.2007, last modified on 30.8.2007 [cit. 2011-11-06]. Dostupné z WWW: &lt;http://commons.wikimedia.org/wiki/File:Latimeria_Chalumnae_-_Coelacanth_-_NHMW.jpg?uselang=cs&gt;. </a:t>
            </a:r>
          </a:p>
          <a:p>
            <a:pPr>
              <a:lnSpc>
                <a:spcPct val="80000"/>
              </a:lnSpc>
            </a:pPr>
            <a:r>
              <a:rPr lang="cs-CZ" sz="1000"/>
              <a:t>File:Marbled lungfish 2.jpg?uselang=cs. In </a:t>
            </a:r>
            <a:r>
              <a:rPr lang="cs-CZ" sz="1000" i="1"/>
              <a:t>Wikipedia : the free encyclopedia</a:t>
            </a:r>
            <a:r>
              <a:rPr lang="cs-CZ" sz="1000"/>
              <a:t> [online]. St. Petersburg (Florida) : Wikipedia Foundation, 10.10.2010, last modified on 10.10.2010 [cit. 2011-11-06]. Dostupné z WWW: &lt;http://commons.wikimedia.org/wiki/File:Marbled_lungfish_2.jpg?uselang=cs&gt;. </a:t>
            </a:r>
          </a:p>
          <a:p>
            <a:pPr>
              <a:lnSpc>
                <a:spcPct val="80000"/>
              </a:lnSpc>
            </a:pPr>
            <a:r>
              <a:rPr lang="cs-CZ" sz="1000"/>
              <a:t>Soubor:Esox lucius Prague Vltava 1.jpg. In </a:t>
            </a:r>
            <a:r>
              <a:rPr lang="cs-CZ" sz="1000" i="1"/>
              <a:t>Wikipedia : the free encyclopedia</a:t>
            </a:r>
            <a:r>
              <a:rPr lang="cs-CZ" sz="1000"/>
              <a:t> [online]. St. Petersburg (Florida) : Wikipedia Foundation, 21.3.2011, last modified on 21.3.2011 [cit. 2011-11-06]. Dostupné z WWW: &lt;http://cs.wikipedia.org/wiki/Soubor:Esox_lucius_Prague_Vltava_1.jpg&gt;.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íť">
  <a:themeElements>
    <a:clrScheme name="Síť 10">
      <a:dk1>
        <a:srgbClr val="000000"/>
      </a:dk1>
      <a:lt1>
        <a:srgbClr val="FFFFFF"/>
      </a:lt1>
      <a:dk2>
        <a:srgbClr val="330066"/>
      </a:dk2>
      <a:lt2>
        <a:srgbClr val="808080"/>
      </a:lt2>
      <a:accent1>
        <a:srgbClr val="CCCC00"/>
      </a:accent1>
      <a:accent2>
        <a:srgbClr val="669999"/>
      </a:accent2>
      <a:accent3>
        <a:srgbClr val="FFFFFF"/>
      </a:accent3>
      <a:accent4>
        <a:srgbClr val="000000"/>
      </a:accent4>
      <a:accent5>
        <a:srgbClr val="E2E2AA"/>
      </a:accent5>
      <a:accent6>
        <a:srgbClr val="5C8A8A"/>
      </a:accent6>
      <a:hlink>
        <a:srgbClr val="7E9CE8"/>
      </a:hlink>
      <a:folHlink>
        <a:srgbClr val="D8D8EC"/>
      </a:folHlink>
    </a:clrScheme>
    <a:fontScheme name="Síť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Síť 1">
        <a:dk1>
          <a:srgbClr val="4F747B"/>
        </a:dk1>
        <a:lt1>
          <a:srgbClr val="FFFFFF"/>
        </a:lt1>
        <a:dk2>
          <a:srgbClr val="000000"/>
        </a:dk2>
        <a:lt2>
          <a:srgbClr val="C0C0C0"/>
        </a:lt2>
        <a:accent1>
          <a:srgbClr val="859868"/>
        </a:accent1>
        <a:accent2>
          <a:srgbClr val="5F5F5F"/>
        </a:accent2>
        <a:accent3>
          <a:srgbClr val="AAAAAA"/>
        </a:accent3>
        <a:accent4>
          <a:srgbClr val="DADADA"/>
        </a:accent4>
        <a:accent5>
          <a:srgbClr val="C2CAB9"/>
        </a:accent5>
        <a:accent6>
          <a:srgbClr val="555555"/>
        </a:accent6>
        <a:hlink>
          <a:srgbClr val="5F5F5F"/>
        </a:hlink>
        <a:folHlink>
          <a:srgbClr val="BA1212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íť 2">
        <a:dk1>
          <a:srgbClr val="3C0000"/>
        </a:dk1>
        <a:lt1>
          <a:srgbClr val="FFFFFF"/>
        </a:lt1>
        <a:dk2>
          <a:srgbClr val="4D0B0B"/>
        </a:dk2>
        <a:lt2>
          <a:srgbClr val="FFFFFF"/>
        </a:lt2>
        <a:accent1>
          <a:srgbClr val="666633"/>
        </a:accent1>
        <a:accent2>
          <a:srgbClr val="CC3300"/>
        </a:accent2>
        <a:accent3>
          <a:srgbClr val="B2AAAA"/>
        </a:accent3>
        <a:accent4>
          <a:srgbClr val="DADADA"/>
        </a:accent4>
        <a:accent5>
          <a:srgbClr val="B8B8AD"/>
        </a:accent5>
        <a:accent6>
          <a:srgbClr val="B92D00"/>
        </a:accent6>
        <a:hlink>
          <a:srgbClr val="CC9900"/>
        </a:hlink>
        <a:folHlink>
          <a:srgbClr val="CCCC3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íť 3">
        <a:dk1>
          <a:srgbClr val="666699"/>
        </a:dk1>
        <a:lt1>
          <a:srgbClr val="FFFFFF"/>
        </a:lt1>
        <a:dk2>
          <a:srgbClr val="15192B"/>
        </a:dk2>
        <a:lt2>
          <a:srgbClr val="CCCCFF"/>
        </a:lt2>
        <a:accent1>
          <a:srgbClr val="4F893D"/>
        </a:accent1>
        <a:accent2>
          <a:srgbClr val="666699"/>
        </a:accent2>
        <a:accent3>
          <a:srgbClr val="AAABAC"/>
        </a:accent3>
        <a:accent4>
          <a:srgbClr val="DADADA"/>
        </a:accent4>
        <a:accent5>
          <a:srgbClr val="B2C4AF"/>
        </a:accent5>
        <a:accent6>
          <a:srgbClr val="5C5C8A"/>
        </a:accent6>
        <a:hlink>
          <a:srgbClr val="CC9900"/>
        </a:hlink>
        <a:folHlink>
          <a:srgbClr val="4837C7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íť 4">
        <a:dk1>
          <a:srgbClr val="666699"/>
        </a:dk1>
        <a:lt1>
          <a:srgbClr val="FFFFFF"/>
        </a:lt1>
        <a:dk2>
          <a:srgbClr val="86001A"/>
        </a:dk2>
        <a:lt2>
          <a:srgbClr val="CCCC66"/>
        </a:lt2>
        <a:accent1>
          <a:srgbClr val="FF3300"/>
        </a:accent1>
        <a:accent2>
          <a:srgbClr val="FF6600"/>
        </a:accent2>
        <a:accent3>
          <a:srgbClr val="C3AAAB"/>
        </a:accent3>
        <a:accent4>
          <a:srgbClr val="DADADA"/>
        </a:accent4>
        <a:accent5>
          <a:srgbClr val="FFADAA"/>
        </a:accent5>
        <a:accent6>
          <a:srgbClr val="E75C00"/>
        </a:accent6>
        <a:hlink>
          <a:srgbClr val="CC9900"/>
        </a:hlink>
        <a:folHlink>
          <a:srgbClr val="FF00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íť 5">
        <a:dk1>
          <a:srgbClr val="666699"/>
        </a:dk1>
        <a:lt1>
          <a:srgbClr val="FFFFFF"/>
        </a:lt1>
        <a:dk2>
          <a:srgbClr val="000054"/>
        </a:dk2>
        <a:lt2>
          <a:srgbClr val="FFFFFF"/>
        </a:lt2>
        <a:accent1>
          <a:srgbClr val="3333FF"/>
        </a:accent1>
        <a:accent2>
          <a:srgbClr val="006699"/>
        </a:accent2>
        <a:accent3>
          <a:srgbClr val="AAAAB3"/>
        </a:accent3>
        <a:accent4>
          <a:srgbClr val="DADADA"/>
        </a:accent4>
        <a:accent5>
          <a:srgbClr val="ADADFF"/>
        </a:accent5>
        <a:accent6>
          <a:srgbClr val="005C8A"/>
        </a:accent6>
        <a:hlink>
          <a:srgbClr val="669900"/>
        </a:hlink>
        <a:folHlink>
          <a:srgbClr val="0000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íť 6">
        <a:dk1>
          <a:srgbClr val="808080"/>
        </a:dk1>
        <a:lt1>
          <a:srgbClr val="FFFFFF"/>
        </a:lt1>
        <a:dk2>
          <a:srgbClr val="30054B"/>
        </a:dk2>
        <a:lt2>
          <a:srgbClr val="FFFFFF"/>
        </a:lt2>
        <a:accent1>
          <a:srgbClr val="797B9B"/>
        </a:accent1>
        <a:accent2>
          <a:srgbClr val="6B4FB1"/>
        </a:accent2>
        <a:accent3>
          <a:srgbClr val="ADAAB1"/>
        </a:accent3>
        <a:accent4>
          <a:srgbClr val="DADADA"/>
        </a:accent4>
        <a:accent5>
          <a:srgbClr val="BEBFCB"/>
        </a:accent5>
        <a:accent6>
          <a:srgbClr val="6047A0"/>
        </a:accent6>
        <a:hlink>
          <a:srgbClr val="7AACCE"/>
        </a:hlink>
        <a:folHlink>
          <a:srgbClr val="D8D8E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íť 7">
        <a:dk1>
          <a:srgbClr val="808080"/>
        </a:dk1>
        <a:lt1>
          <a:srgbClr val="FFFFCC"/>
        </a:lt1>
        <a:dk2>
          <a:srgbClr val="29527B"/>
        </a:dk2>
        <a:lt2>
          <a:srgbClr val="FFFFFF"/>
        </a:lt2>
        <a:accent1>
          <a:srgbClr val="CCCC00"/>
        </a:accent1>
        <a:accent2>
          <a:srgbClr val="669999"/>
        </a:accent2>
        <a:accent3>
          <a:srgbClr val="ACB3BF"/>
        </a:accent3>
        <a:accent4>
          <a:srgbClr val="DADAAE"/>
        </a:accent4>
        <a:accent5>
          <a:srgbClr val="E2E2AA"/>
        </a:accent5>
        <a:accent6>
          <a:srgbClr val="5C8A8A"/>
        </a:accent6>
        <a:hlink>
          <a:srgbClr val="D8D8EC"/>
        </a:hlink>
        <a:folHlink>
          <a:srgbClr val="B2B2B2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íť 8">
        <a:dk1>
          <a:srgbClr val="666699"/>
        </a:dk1>
        <a:lt1>
          <a:srgbClr val="FFFFFF"/>
        </a:lt1>
        <a:dk2>
          <a:srgbClr val="476949"/>
        </a:dk2>
        <a:lt2>
          <a:srgbClr val="FFFFFF"/>
        </a:lt2>
        <a:accent1>
          <a:srgbClr val="CC6600"/>
        </a:accent1>
        <a:accent2>
          <a:srgbClr val="CC9900"/>
        </a:accent2>
        <a:accent3>
          <a:srgbClr val="B1B9B1"/>
        </a:accent3>
        <a:accent4>
          <a:srgbClr val="DADADA"/>
        </a:accent4>
        <a:accent5>
          <a:srgbClr val="E2B8AA"/>
        </a:accent5>
        <a:accent6>
          <a:srgbClr val="B98A00"/>
        </a:accent6>
        <a:hlink>
          <a:srgbClr val="669900"/>
        </a:hlink>
        <a:folHlink>
          <a:srgbClr val="A452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íť 9">
        <a:dk1>
          <a:srgbClr val="000000"/>
        </a:dk1>
        <a:lt1>
          <a:srgbClr val="FFFFFF"/>
        </a:lt1>
        <a:dk2>
          <a:srgbClr val="7C1302"/>
        </a:dk2>
        <a:lt2>
          <a:srgbClr val="CC9900"/>
        </a:lt2>
        <a:accent1>
          <a:srgbClr val="CC9900"/>
        </a:accent1>
        <a:accent2>
          <a:srgbClr val="CC3300"/>
        </a:accent2>
        <a:accent3>
          <a:srgbClr val="FFFFFF"/>
        </a:accent3>
        <a:accent4>
          <a:srgbClr val="000000"/>
        </a:accent4>
        <a:accent5>
          <a:srgbClr val="E2CAAA"/>
        </a:accent5>
        <a:accent6>
          <a:srgbClr val="B92D00"/>
        </a:accent6>
        <a:hlink>
          <a:srgbClr val="808080"/>
        </a:hlink>
        <a:folHlink>
          <a:srgbClr val="CC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Síť 10">
        <a:dk1>
          <a:srgbClr val="000000"/>
        </a:dk1>
        <a:lt1>
          <a:srgbClr val="FFFFFF"/>
        </a:lt1>
        <a:dk2>
          <a:srgbClr val="330066"/>
        </a:dk2>
        <a:lt2>
          <a:srgbClr val="808080"/>
        </a:lt2>
        <a:accent1>
          <a:srgbClr val="CCCC00"/>
        </a:accent1>
        <a:accent2>
          <a:srgbClr val="669999"/>
        </a:accent2>
        <a:accent3>
          <a:srgbClr val="FFFFFF"/>
        </a:accent3>
        <a:accent4>
          <a:srgbClr val="000000"/>
        </a:accent4>
        <a:accent5>
          <a:srgbClr val="E2E2AA"/>
        </a:accent5>
        <a:accent6>
          <a:srgbClr val="5C8A8A"/>
        </a:accent6>
        <a:hlink>
          <a:srgbClr val="7E9CE8"/>
        </a:hlink>
        <a:folHlink>
          <a:srgbClr val="D8D8EC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>Network</Template>
  <TotalTime>100</TotalTime>
  <Words>268</Words>
  <Application>Microsoft Office PowerPoint</Application>
  <PresentationFormat>Předvádění na obrazovce (4:3)</PresentationFormat>
  <Paragraphs>105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Síť</vt:lpstr>
      <vt:lpstr>Prezentace aplikace PowerPoint</vt:lpstr>
      <vt:lpstr>Ryby</vt:lpstr>
      <vt:lpstr>Vnější stavba</vt:lpstr>
      <vt:lpstr>Ploutve</vt:lpstr>
      <vt:lpstr>Kůže</vt:lpstr>
      <vt:lpstr>Kostra</vt:lpstr>
      <vt:lpstr>Kostra</vt:lpstr>
      <vt:lpstr>Vnitřní orgány</vt:lpstr>
      <vt:lpstr>Smysly</vt:lpstr>
      <vt:lpstr>Smysly</vt:lpstr>
      <vt:lpstr>Dělení ryb</vt:lpstr>
      <vt:lpstr>Dělení ryb</vt:lpstr>
      <vt:lpstr>Dělení ryb</vt:lpstr>
      <vt:lpstr>Otázky</vt:lpstr>
      <vt:lpstr>Zdroje obrázků a fotografií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Tereza Kovalská</dc:creator>
  <cp:lastModifiedBy>Tereza Kovalská</cp:lastModifiedBy>
  <cp:revision>11</cp:revision>
  <dcterms:created xsi:type="dcterms:W3CDTF">2011-11-06T19:20:42Z</dcterms:created>
  <dcterms:modified xsi:type="dcterms:W3CDTF">2012-06-12T19:38:45Z</dcterms:modified>
</cp:coreProperties>
</file>