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 id="260" r:id="rId5"/>
    <p:sldId id="259" r:id="rId6"/>
    <p:sldId id="261" r:id="rId7"/>
    <p:sldId id="262" r:id="rId8"/>
    <p:sldId id="263" r:id="rId9"/>
    <p:sldId id="264" r:id="rId10"/>
    <p:sldId id="265" r:id="rId11"/>
    <p:sldId id="266" r:id="rId12"/>
    <p:sldId id="267" r:id="rId13"/>
    <p:sldId id="269" r:id="rId14"/>
    <p:sldId id="270"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04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A2481B-5154-415F-B752-558547769AA3}" type="datetimeFigureOut">
              <a:rPr lang="cs-CZ" smtClean="0"/>
              <a:pPr/>
              <a:t>5.6.2012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A2481B-5154-415F-B752-558547769AA3}" type="datetimeFigureOut">
              <a:rPr lang="cs-CZ" smtClean="0"/>
              <a:pPr/>
              <a:t>5.6.2012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A2481B-5154-415F-B752-558547769AA3}" type="datetimeFigureOut">
              <a:rPr lang="cs-CZ" smtClean="0"/>
              <a:pPr/>
              <a:t>5.6.2012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5.6.2012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5.6.2012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5.6.2012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2481B-5154-415F-B752-558547769AA3}" type="datetimeFigureOut">
              <a:rPr lang="cs-CZ" smtClean="0"/>
              <a:pPr/>
              <a:t>5.6.2012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8.wmf"/><Relationship Id="rId3" Type="http://schemas.openxmlformats.org/officeDocument/2006/relationships/image" Target="../media/image3.wmf"/><Relationship Id="rId7" Type="http://schemas.openxmlformats.org/officeDocument/2006/relationships/image" Target="../media/image7.wmf"/><Relationship Id="rId2" Type="http://schemas.openxmlformats.org/officeDocument/2006/relationships/image" Target="../media/image2.wmf"/><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wmf"/><Relationship Id="rId9" Type="http://schemas.openxmlformats.org/officeDocument/2006/relationships/image" Target="../media/image9.wmf"/></Relationships>
</file>

<file path=ppt/slides/_rels/slide5.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2.wmf"/><Relationship Id="rId7" Type="http://schemas.openxmlformats.org/officeDocument/2006/relationships/image" Target="../media/image4.wmf"/><Relationship Id="rId2" Type="http://schemas.openxmlformats.org/officeDocument/2006/relationships/image" Target="../media/image7.wmf"/><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8.wmf"/><Relationship Id="rId4" Type="http://schemas.openxmlformats.org/officeDocument/2006/relationships/image" Target="../media/image3.wmf"/><Relationship Id="rId9" Type="http://schemas.openxmlformats.org/officeDocument/2006/relationships/image" Target="../media/image9.w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11.jpeg"/><Relationship Id="rId13" Type="http://schemas.openxmlformats.org/officeDocument/2006/relationships/slide" Target="slide13.xml"/><Relationship Id="rId3" Type="http://schemas.openxmlformats.org/officeDocument/2006/relationships/image" Target="../media/image2.wmf"/><Relationship Id="rId7" Type="http://schemas.openxmlformats.org/officeDocument/2006/relationships/image" Target="../media/image9.wmf"/><Relationship Id="rId12" Type="http://schemas.openxmlformats.org/officeDocument/2006/relationships/slide" Target="slide12.xml"/><Relationship Id="rId2" Type="http://schemas.openxmlformats.org/officeDocument/2006/relationships/image" Target="../media/image3.wmf"/><Relationship Id="rId16" Type="http://schemas.openxmlformats.org/officeDocument/2006/relationships/slide" Target="slide9.xml"/><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image" Target="../media/image12.gif"/><Relationship Id="rId5" Type="http://schemas.openxmlformats.org/officeDocument/2006/relationships/image" Target="../media/image8.wmf"/><Relationship Id="rId15" Type="http://schemas.openxmlformats.org/officeDocument/2006/relationships/slide" Target="slide11.xml"/><Relationship Id="rId10" Type="http://schemas.openxmlformats.org/officeDocument/2006/relationships/slide" Target="slide8.xml"/><Relationship Id="rId4" Type="http://schemas.openxmlformats.org/officeDocument/2006/relationships/image" Target="../media/image7.wmf"/><Relationship Id="rId9" Type="http://schemas.openxmlformats.org/officeDocument/2006/relationships/image" Target="../media/image4.wmf"/><Relationship Id="rId14" Type="http://schemas.openxmlformats.org/officeDocument/2006/relationships/slide" Target="slide10.xml"/></Relationships>
</file>

<file path=ppt/slides/_rels/slide8.xml.rels><?xml version="1.0" encoding="UTF-8" standalone="yes"?>
<Relationships xmlns="http://schemas.openxmlformats.org/package/2006/relationships"><Relationship Id="rId3" Type="http://schemas.openxmlformats.org/officeDocument/2006/relationships/slide" Target="slide7.xml"/><Relationship Id="rId2" Type="http://schemas.openxmlformats.org/officeDocument/2006/relationships/image" Target="../media/image2.w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slide" Target="slide7.xml"/><Relationship Id="rId2" Type="http://schemas.openxmlformats.org/officeDocument/2006/relationships/image" Target="../media/image3.w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slide" Target="slide7.xml"/><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slide" Target="slide7.xml"/><Relationship Id="rId2" Type="http://schemas.openxmlformats.org/officeDocument/2006/relationships/image" Target="../media/image9.w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slide" Target="slide7.xml"/><Relationship Id="rId2" Type="http://schemas.openxmlformats.org/officeDocument/2006/relationships/image" Target="../media/image4.w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slide" Target="slide7.xml"/><Relationship Id="rId2" Type="http://schemas.openxmlformats.org/officeDocument/2006/relationships/image" Target="../media/image7.w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490538" y="332656"/>
            <a:ext cx="8162925" cy="1971675"/>
          </a:xfrm>
          <a:prstGeom prst="rect">
            <a:avLst/>
          </a:prstGeom>
          <a:noFill/>
          <a:ln w="9525">
            <a:noFill/>
            <a:miter lim="800000"/>
            <a:headEnd/>
            <a:tailEnd/>
          </a:ln>
        </p:spPr>
      </p:pic>
      <p:graphicFrame>
        <p:nvGraphicFramePr>
          <p:cNvPr id="6" name="Tabulka 5"/>
          <p:cNvGraphicFramePr>
            <a:graphicFrameLocks noGrp="1"/>
          </p:cNvGraphicFramePr>
          <p:nvPr/>
        </p:nvGraphicFramePr>
        <p:xfrm>
          <a:off x="683567" y="4869160"/>
          <a:ext cx="7776866" cy="996659"/>
        </p:xfrm>
        <a:graphic>
          <a:graphicData uri="http://schemas.openxmlformats.org/drawingml/2006/table">
            <a:tbl>
              <a:tblPr/>
              <a:tblGrid>
                <a:gridCol w="3888433"/>
                <a:gridCol w="3888433"/>
              </a:tblGrid>
              <a:tr h="387059">
                <a:tc>
                  <a:txBody>
                    <a:bodyPr/>
                    <a:lstStyle/>
                    <a:p>
                      <a:pPr indent="450215" algn="just">
                        <a:spcAft>
                          <a:spcPts val="0"/>
                        </a:spcAft>
                      </a:pPr>
                      <a:r>
                        <a:rPr lang="cs-CZ" sz="2000" b="1" dirty="0">
                          <a:latin typeface="Times New Roman"/>
                          <a:ea typeface="Times New Roman"/>
                          <a:cs typeface="Times New Roman"/>
                        </a:rPr>
                        <a:t>Období vzniku: </a:t>
                      </a:r>
                      <a:r>
                        <a:rPr lang="cs-CZ" sz="2000" b="1" dirty="0">
                          <a:solidFill>
                            <a:srgbClr val="FF0000"/>
                          </a:solidFill>
                          <a:latin typeface="Times New Roman"/>
                          <a:ea typeface="Times New Roman"/>
                          <a:cs typeface="Times New Roman"/>
                        </a:rPr>
                        <a:t>listopad</a:t>
                      </a:r>
                      <a:r>
                        <a:rPr lang="cs-CZ" sz="2000" b="1" dirty="0">
                          <a:latin typeface="Times New Roman"/>
                          <a:ea typeface="Times New Roman"/>
                          <a:cs typeface="Times New Roman"/>
                        </a:rPr>
                        <a:t> </a:t>
                      </a:r>
                      <a:r>
                        <a:rPr lang="cs-CZ" sz="2000" b="1" dirty="0">
                          <a:solidFill>
                            <a:srgbClr val="FF0000"/>
                          </a:solidFill>
                          <a:latin typeface="Times New Roman"/>
                          <a:ea typeface="Times New Roman"/>
                          <a:cs typeface="Times New Roman"/>
                        </a:rPr>
                        <a:t>2011</a:t>
                      </a:r>
                      <a:endParaRPr lang="cs-CZ" sz="1800" dirty="0">
                        <a:latin typeface="Times New Roman"/>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450215" algn="just">
                        <a:spcAft>
                          <a:spcPts val="0"/>
                        </a:spcAft>
                      </a:pPr>
                      <a:r>
                        <a:rPr kumimoji="0" lang="cs-CZ" sz="2000" b="1" kern="1200" dirty="0" smtClean="0">
                          <a:solidFill>
                            <a:srgbClr val="FF0000"/>
                          </a:solidFill>
                          <a:latin typeface="Times New Roman"/>
                          <a:ea typeface="Times New Roman"/>
                          <a:cs typeface="Times New Roman"/>
                        </a:rPr>
                        <a:t>62_inovace_OV.8.10 </a:t>
                      </a:r>
                      <a:r>
                        <a:rPr lang="cs-CZ" sz="1600" b="1" dirty="0" smtClean="0">
                          <a:solidFill>
                            <a:srgbClr val="FF0000"/>
                          </a:solidFill>
                          <a:latin typeface="Times New Roman"/>
                          <a:ea typeface="Times New Roman"/>
                          <a:cs typeface="Times New Roman"/>
                        </a:rPr>
                        <a:t>       </a:t>
                      </a:r>
                      <a:endParaRPr lang="cs-CZ" sz="1800" dirty="0">
                        <a:latin typeface="Times New Roman"/>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7037">
                <a:tc>
                  <a:txBody>
                    <a:bodyPr/>
                    <a:lstStyle/>
                    <a:p>
                      <a:pPr indent="450215" algn="just">
                        <a:spcAft>
                          <a:spcPts val="0"/>
                        </a:spcAft>
                      </a:pPr>
                      <a:r>
                        <a:rPr kumimoji="0" lang="cs-CZ" sz="2000" b="1" kern="1200" dirty="0">
                          <a:solidFill>
                            <a:schemeClr val="tx1"/>
                          </a:solidFill>
                          <a:latin typeface="Times New Roman"/>
                          <a:ea typeface="Times New Roman"/>
                          <a:cs typeface="Times New Roman"/>
                        </a:rPr>
                        <a:t>Autor</a:t>
                      </a:r>
                      <a:r>
                        <a:rPr lang="cs-CZ" sz="1600" b="1" dirty="0">
                          <a:latin typeface="Times New Roman"/>
                          <a:ea typeface="Times New Roman"/>
                          <a:cs typeface="Times New Roman"/>
                        </a:rPr>
                        <a:t>:  </a:t>
                      </a:r>
                      <a:r>
                        <a:rPr kumimoji="0" lang="cs-CZ" sz="2000" b="1" kern="1200" dirty="0">
                          <a:solidFill>
                            <a:srgbClr val="FF0000"/>
                          </a:solidFill>
                          <a:latin typeface="Times New Roman"/>
                          <a:ea typeface="Times New Roman"/>
                          <a:cs typeface="Times New Roman"/>
                        </a:rPr>
                        <a:t>Vladimír Tesařík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450215" algn="just">
                        <a:spcAft>
                          <a:spcPts val="0"/>
                        </a:spcAft>
                      </a:pPr>
                      <a:r>
                        <a:rPr kumimoji="0" lang="cs-CZ" sz="2000" b="1" kern="1200" dirty="0" smtClean="0">
                          <a:solidFill>
                            <a:srgbClr val="FF0000"/>
                          </a:solidFill>
                          <a:latin typeface="Times New Roman"/>
                          <a:ea typeface="Times New Roman"/>
                          <a:cs typeface="Times New Roman"/>
                        </a:rPr>
                        <a:t>Člověk a společnost, výchova </a:t>
                      </a:r>
                      <a:r>
                        <a:rPr kumimoji="0" lang="cs-CZ" sz="2000" b="1" kern="1200" smtClean="0">
                          <a:solidFill>
                            <a:srgbClr val="FF0000"/>
                          </a:solidFill>
                          <a:latin typeface="Times New Roman"/>
                          <a:ea typeface="Times New Roman"/>
                          <a:cs typeface="Times New Roman"/>
                        </a:rPr>
                        <a:t>k občanství, výměnný </a:t>
                      </a:r>
                      <a:r>
                        <a:rPr kumimoji="0" lang="cs-CZ" sz="2000" b="1" kern="1200" dirty="0" smtClean="0">
                          <a:solidFill>
                            <a:srgbClr val="FF0000"/>
                          </a:solidFill>
                          <a:latin typeface="Times New Roman"/>
                          <a:ea typeface="Times New Roman"/>
                          <a:cs typeface="Times New Roman"/>
                        </a:rPr>
                        <a:t>obchod</a:t>
                      </a:r>
                      <a:endParaRPr kumimoji="0" lang="cs-CZ" sz="2000" b="1" kern="1200" dirty="0">
                        <a:solidFill>
                          <a:srgbClr val="FF0000"/>
                        </a:solidFill>
                        <a:latin typeface="Times New Roman"/>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54729" y="2132856"/>
            <a:ext cx="8619667" cy="1446550"/>
          </a:xfrm>
          <a:prstGeom prst="rect">
            <a:avLst/>
          </a:prstGeom>
          <a:noFill/>
        </p:spPr>
        <p:txBody>
          <a:bodyPr wrap="none" lIns="91440" tIns="45720" rIns="91440" bIns="45720">
            <a:spAutoFit/>
            <a:scene3d>
              <a:camera prst="orthographicFront"/>
              <a:lightRig rig="glow" dir="tl">
                <a:rot lat="0" lon="0" rev="5400000"/>
              </a:lightRig>
            </a:scene3d>
            <a:sp3d contourW="12700">
              <a:bevelT w="25400" h="25400"/>
              <a:contourClr>
                <a:schemeClr val="accent6">
                  <a:shade val="73000"/>
                </a:schemeClr>
              </a:contourClr>
            </a:sp3d>
          </a:bodyPr>
          <a:lstStyle/>
          <a:p>
            <a:pPr algn="ctr"/>
            <a:r>
              <a:rPr lang="cs-CZ" sz="8800" b="1"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latin typeface="Times New Roman" pitchFamily="18" charset="0"/>
                <a:cs typeface="Times New Roman" pitchFamily="18" charset="0"/>
              </a:rPr>
              <a:t>Výměnný obchod</a:t>
            </a:r>
            <a:endParaRPr lang="cs-CZ" sz="8800" b="1" cap="none" spc="0"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latin typeface="Times New Roman" pitchFamily="18" charset="0"/>
              <a:cs typeface="Times New Roman" pitchFamily="18" charset="0"/>
            </a:endParaRPr>
          </a:p>
        </p:txBody>
      </p:sp>
      <p:sp>
        <p:nvSpPr>
          <p:cNvPr id="5" name="Obdélník 4"/>
          <p:cNvSpPr/>
          <p:nvPr/>
        </p:nvSpPr>
        <p:spPr>
          <a:xfrm>
            <a:off x="1064027" y="3585790"/>
            <a:ext cx="7015960" cy="1754326"/>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5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(v dnešní době</a:t>
            </a:r>
          </a:p>
          <a:p>
            <a:pPr algn="ctr"/>
            <a:r>
              <a:rPr lang="cs-CZ" sz="5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tzv. - b</a:t>
            </a:r>
            <a:r>
              <a:rPr lang="cs-CZ" sz="5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arterový obchod)</a:t>
            </a:r>
            <a:endParaRPr lang="cs-CZ"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260648"/>
            <a:ext cx="9144000" cy="5016758"/>
          </a:xfrm>
          <a:prstGeom prst="rect">
            <a:avLst/>
          </a:prstGeom>
          <a:noFill/>
        </p:spPr>
        <p:txBody>
          <a:bodyPr wrap="square" rtlCol="0">
            <a:spAutoFit/>
          </a:bodyPr>
          <a:lstStyle/>
          <a:p>
            <a:pPr algn="ctr"/>
            <a:r>
              <a:rPr lang="cs-CZ" sz="3200" b="1" dirty="0" smtClean="0">
                <a:ln>
                  <a:solidFill>
                    <a:schemeClr val="tx1"/>
                  </a:solidFill>
                </a:ln>
                <a:solidFill>
                  <a:srgbClr val="FF0000"/>
                </a:solidFill>
                <a:latin typeface="Times New Roman" pitchFamily="18" charset="0"/>
                <a:cs typeface="Times New Roman" pitchFamily="18" charset="0"/>
              </a:rPr>
              <a:t>Lidé začali mezi sebou obchodovat mnohem dříve, než vznikly peníze. Platidlem bylo všechno, co lidé mohli nabízet – své výrobky, zvířata. Tento druh obchodu se nazýval směnný nebo výměnný. Velkou nevýhodou bylo to, že si každý člověk cenil svého nabízeného zboží více než ten, kdo jej chtěl vyměnit. Neexistovala jednotná „cena“, jednotná „hodnota“. Přesto se v určitých oblastech celkem ustálily „obchodní transakce“ tak, že bylo možné úspěšně obchodovat.</a:t>
            </a:r>
            <a:endParaRPr lang="cs-CZ" sz="3200" b="1" dirty="0">
              <a:ln>
                <a:solidFill>
                  <a:schemeClr val="tx1"/>
                </a:solidFill>
              </a:ln>
              <a:solidFill>
                <a:srgbClr val="FF0000"/>
              </a:solidFill>
              <a:latin typeface="Times New Roman" pitchFamily="18" charset="0"/>
              <a:cs typeface="Times New Roman" pitchFamily="18" charset="0"/>
            </a:endParaRPr>
          </a:p>
        </p:txBody>
      </p:sp>
      <p:sp>
        <p:nvSpPr>
          <p:cNvPr id="3" name="TextovéPole 2"/>
          <p:cNvSpPr txBox="1"/>
          <p:nvPr/>
        </p:nvSpPr>
        <p:spPr>
          <a:xfrm>
            <a:off x="0" y="5949280"/>
            <a:ext cx="9144000" cy="461665"/>
          </a:xfrm>
          <a:prstGeom prst="rect">
            <a:avLst/>
          </a:prstGeom>
          <a:noFill/>
        </p:spPr>
        <p:txBody>
          <a:bodyPr wrap="square" rtlCol="0">
            <a:spAutoFit/>
          </a:bodyPr>
          <a:lstStyle/>
          <a:p>
            <a:pPr algn="ctr"/>
            <a:r>
              <a:rPr lang="cs-CZ" sz="2400" b="1" dirty="0" smtClean="0">
                <a:solidFill>
                  <a:schemeClr val="accent1">
                    <a:lumMod val="75000"/>
                  </a:schemeClr>
                </a:solidFill>
                <a:effectLst>
                  <a:outerShdw blurRad="38100" dist="38100" dir="2700000" algn="tl">
                    <a:srgbClr val="000000">
                      <a:alpha val="43137"/>
                    </a:srgbClr>
                  </a:outerShdw>
                </a:effectLst>
                <a:latin typeface="Times New Roman" pitchFamily="18" charset="0"/>
                <a:cs typeface="Times New Roman" pitchFamily="18" charset="0"/>
              </a:rPr>
              <a:t>Pojďme zkusit obchodovat podle tehdejších zvyků.</a:t>
            </a:r>
            <a:endParaRPr lang="cs-CZ" sz="2400" b="1" dirty="0">
              <a:solidFill>
                <a:schemeClr val="accent1">
                  <a:lumMod val="75000"/>
                </a:schemeClr>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3" name="Skupina 32"/>
          <p:cNvGrpSpPr/>
          <p:nvPr/>
        </p:nvGrpSpPr>
        <p:grpSpPr>
          <a:xfrm>
            <a:off x="5796136" y="1196752"/>
            <a:ext cx="2752959" cy="1224136"/>
            <a:chOff x="539552" y="260648"/>
            <a:chExt cx="2320911" cy="814247"/>
          </a:xfrm>
        </p:grpSpPr>
        <p:pic>
          <p:nvPicPr>
            <p:cNvPr id="3" name="Picture 3" descr="C:\Users\škola\AppData\Local\Microsoft\Windows\Temporary Internet Files\Content.IE5\YAVKZTGX\MC900192161[1].wmf"/>
            <p:cNvPicPr>
              <a:picLocks noChangeAspect="1" noChangeArrowheads="1"/>
            </p:cNvPicPr>
            <p:nvPr/>
          </p:nvPicPr>
          <p:blipFill>
            <a:blip r:embed="rId2" cstate="print"/>
            <a:srcRect/>
            <a:stretch>
              <a:fillRect/>
            </a:stretch>
          </p:blipFill>
          <p:spPr bwMode="auto">
            <a:xfrm>
              <a:off x="539552" y="260648"/>
              <a:ext cx="1220649" cy="814247"/>
            </a:xfrm>
            <a:prstGeom prst="rect">
              <a:avLst/>
            </a:prstGeom>
            <a:noFill/>
          </p:spPr>
        </p:pic>
        <p:sp>
          <p:nvSpPr>
            <p:cNvPr id="25" name="TextovéPole 24"/>
            <p:cNvSpPr txBox="1"/>
            <p:nvPr/>
          </p:nvSpPr>
          <p:spPr>
            <a:xfrm>
              <a:off x="1763688" y="404664"/>
              <a:ext cx="1096775" cy="584775"/>
            </a:xfrm>
            <a:prstGeom prst="rect">
              <a:avLst/>
            </a:prstGeom>
            <a:noFill/>
          </p:spPr>
          <p:txBody>
            <a:bodyPr wrap="none" rtlCol="0">
              <a:spAutoFit/>
            </a:bodyPr>
            <a:lstStyle/>
            <a:p>
              <a:r>
                <a:rPr lang="cs-CZ" sz="3200" dirty="0" smtClean="0">
                  <a:ln>
                    <a:solidFill>
                      <a:schemeClr val="tx1">
                        <a:alpha val="90000"/>
                      </a:schemeClr>
                    </a:solidFill>
                  </a:ln>
                  <a:solidFill>
                    <a:srgbClr val="FF0000"/>
                  </a:solidFill>
                  <a:latin typeface="Times New Roman" pitchFamily="18" charset="0"/>
                  <a:cs typeface="Times New Roman" pitchFamily="18" charset="0"/>
                </a:rPr>
                <a:t>kráva</a:t>
              </a:r>
            </a:p>
          </p:txBody>
        </p:sp>
      </p:grpSp>
      <p:grpSp>
        <p:nvGrpSpPr>
          <p:cNvPr id="34" name="Skupina 33"/>
          <p:cNvGrpSpPr/>
          <p:nvPr/>
        </p:nvGrpSpPr>
        <p:grpSpPr>
          <a:xfrm>
            <a:off x="179512" y="1268760"/>
            <a:ext cx="2515989" cy="1080120"/>
            <a:chOff x="755576" y="1196752"/>
            <a:chExt cx="1489136" cy="653611"/>
          </a:xfrm>
        </p:grpSpPr>
        <p:pic>
          <p:nvPicPr>
            <p:cNvPr id="23" name="Picture 4" descr="C:\Users\škola\AppData\Local\Microsoft\Windows\Temporary Internet Files\Content.IE5\ZBTMR0XI\MC900297217[1].wmf"/>
            <p:cNvPicPr>
              <a:picLocks noChangeAspect="1" noChangeArrowheads="1"/>
            </p:cNvPicPr>
            <p:nvPr/>
          </p:nvPicPr>
          <p:blipFill>
            <a:blip r:embed="rId3" cstate="print"/>
            <a:srcRect/>
            <a:stretch>
              <a:fillRect/>
            </a:stretch>
          </p:blipFill>
          <p:spPr bwMode="auto">
            <a:xfrm>
              <a:off x="755576" y="1196752"/>
              <a:ext cx="646864" cy="653611"/>
            </a:xfrm>
            <a:prstGeom prst="rect">
              <a:avLst/>
            </a:prstGeom>
            <a:noFill/>
          </p:spPr>
        </p:pic>
        <p:sp>
          <p:nvSpPr>
            <p:cNvPr id="26" name="TextovéPole 25"/>
            <p:cNvSpPr txBox="1"/>
            <p:nvPr/>
          </p:nvSpPr>
          <p:spPr>
            <a:xfrm>
              <a:off x="1619284" y="1196752"/>
              <a:ext cx="625428" cy="391113"/>
            </a:xfrm>
            <a:prstGeom prst="rect">
              <a:avLst/>
            </a:prstGeom>
            <a:noFill/>
          </p:spPr>
          <p:txBody>
            <a:bodyPr wrap="none" rtlCol="0">
              <a:spAutoFit/>
            </a:bodyPr>
            <a:lstStyle/>
            <a:p>
              <a:pPr algn="ctr"/>
              <a:r>
                <a:rPr lang="cs-CZ" sz="3600" dirty="0" smtClean="0">
                  <a:ln>
                    <a:solidFill>
                      <a:schemeClr val="tx1">
                        <a:alpha val="90000"/>
                      </a:schemeClr>
                    </a:solidFill>
                  </a:ln>
                  <a:solidFill>
                    <a:srgbClr val="FFC000"/>
                  </a:solidFill>
                  <a:latin typeface="Times New Roman" pitchFamily="18" charset="0"/>
                  <a:cs typeface="Times New Roman" pitchFamily="18" charset="0"/>
                </a:rPr>
                <a:t>ovce</a:t>
              </a:r>
            </a:p>
          </p:txBody>
        </p:sp>
      </p:grpSp>
      <p:grpSp>
        <p:nvGrpSpPr>
          <p:cNvPr id="35" name="Skupina 34"/>
          <p:cNvGrpSpPr/>
          <p:nvPr/>
        </p:nvGrpSpPr>
        <p:grpSpPr>
          <a:xfrm>
            <a:off x="2987824" y="2492896"/>
            <a:ext cx="2550140" cy="1008112"/>
            <a:chOff x="755576" y="1988840"/>
            <a:chExt cx="2118092" cy="648072"/>
          </a:xfrm>
        </p:grpSpPr>
        <p:grpSp>
          <p:nvGrpSpPr>
            <p:cNvPr id="18" name="Skupina 17"/>
            <p:cNvGrpSpPr/>
            <p:nvPr/>
          </p:nvGrpSpPr>
          <p:grpSpPr>
            <a:xfrm>
              <a:off x="755576" y="2060848"/>
              <a:ext cx="806677" cy="576064"/>
              <a:chOff x="357485" y="4157944"/>
              <a:chExt cx="1127164" cy="723803"/>
            </a:xfrm>
          </p:grpSpPr>
          <p:pic>
            <p:nvPicPr>
              <p:cNvPr id="19" name="Picture 6" descr="C:\Users\škola\AppData\Local\Microsoft\Windows\Temporary Internet Files\Content.IE5\ZBTMR0XI\MC900030439[1].wmf"/>
              <p:cNvPicPr>
                <a:picLocks noChangeAspect="1" noChangeArrowheads="1"/>
              </p:cNvPicPr>
              <p:nvPr/>
            </p:nvPicPr>
            <p:blipFill>
              <a:blip r:embed="rId4" cstate="print"/>
              <a:srcRect/>
              <a:stretch>
                <a:fillRect/>
              </a:stretch>
            </p:blipFill>
            <p:spPr bwMode="auto">
              <a:xfrm>
                <a:off x="357485" y="4157945"/>
                <a:ext cx="474595" cy="527720"/>
              </a:xfrm>
              <a:prstGeom prst="rect">
                <a:avLst/>
              </a:prstGeom>
              <a:noFill/>
            </p:spPr>
          </p:pic>
          <p:pic>
            <p:nvPicPr>
              <p:cNvPr id="20" name="Picture 6" descr="C:\Users\škola\AppData\Local\Microsoft\Windows\Temporary Internet Files\Content.IE5\ZBTMR0XI\MC900030439[1].wmf"/>
              <p:cNvPicPr>
                <a:picLocks noChangeAspect="1" noChangeArrowheads="1"/>
              </p:cNvPicPr>
              <p:nvPr/>
            </p:nvPicPr>
            <p:blipFill>
              <a:blip r:embed="rId4" cstate="print"/>
              <a:srcRect/>
              <a:stretch>
                <a:fillRect/>
              </a:stretch>
            </p:blipFill>
            <p:spPr bwMode="auto">
              <a:xfrm>
                <a:off x="1010054" y="4157944"/>
                <a:ext cx="474595" cy="527720"/>
              </a:xfrm>
              <a:prstGeom prst="rect">
                <a:avLst/>
              </a:prstGeom>
              <a:noFill/>
            </p:spPr>
          </p:pic>
          <p:pic>
            <p:nvPicPr>
              <p:cNvPr id="21" name="Picture 6" descr="C:\Users\škola\AppData\Local\Microsoft\Windows\Temporary Internet Files\Content.IE5\ZBTMR0XI\MC900030439[1].wmf"/>
              <p:cNvPicPr>
                <a:picLocks noChangeAspect="1" noChangeArrowheads="1"/>
              </p:cNvPicPr>
              <p:nvPr/>
            </p:nvPicPr>
            <p:blipFill>
              <a:blip r:embed="rId4" cstate="print"/>
              <a:srcRect/>
              <a:stretch>
                <a:fillRect/>
              </a:stretch>
            </p:blipFill>
            <p:spPr bwMode="auto">
              <a:xfrm>
                <a:off x="713432" y="4354027"/>
                <a:ext cx="474595" cy="527720"/>
              </a:xfrm>
              <a:prstGeom prst="rect">
                <a:avLst/>
              </a:prstGeom>
              <a:noFill/>
            </p:spPr>
          </p:pic>
        </p:grpSp>
        <p:sp>
          <p:nvSpPr>
            <p:cNvPr id="27" name="TextovéPole 26"/>
            <p:cNvSpPr txBox="1"/>
            <p:nvPr/>
          </p:nvSpPr>
          <p:spPr>
            <a:xfrm>
              <a:off x="1547664" y="1988840"/>
              <a:ext cx="1326004" cy="584775"/>
            </a:xfrm>
            <a:prstGeom prst="rect">
              <a:avLst/>
            </a:prstGeom>
            <a:noFill/>
          </p:spPr>
          <p:txBody>
            <a:bodyPr wrap="none" rtlCol="0">
              <a:spAutoFit/>
            </a:bodyPr>
            <a:lstStyle/>
            <a:p>
              <a:r>
                <a:rPr lang="cs-CZ" sz="3200" dirty="0" smtClean="0">
                  <a:ln>
                    <a:solidFill>
                      <a:schemeClr val="tx1">
                        <a:alpha val="90000"/>
                      </a:schemeClr>
                    </a:solidFill>
                  </a:ln>
                  <a:solidFill>
                    <a:srgbClr val="00B050"/>
                  </a:solidFill>
                  <a:latin typeface="Times New Roman" pitchFamily="18" charset="0"/>
                  <a:cs typeface="Times New Roman" pitchFamily="18" charset="0"/>
                </a:rPr>
                <a:t>slepice</a:t>
              </a:r>
            </a:p>
          </p:txBody>
        </p:sp>
      </p:grpSp>
      <p:grpSp>
        <p:nvGrpSpPr>
          <p:cNvPr id="36" name="Skupina 35"/>
          <p:cNvGrpSpPr/>
          <p:nvPr/>
        </p:nvGrpSpPr>
        <p:grpSpPr>
          <a:xfrm>
            <a:off x="467544" y="3492297"/>
            <a:ext cx="2376264" cy="1016823"/>
            <a:chOff x="899592" y="2996952"/>
            <a:chExt cx="1559025" cy="584775"/>
          </a:xfrm>
        </p:grpSpPr>
        <p:pic>
          <p:nvPicPr>
            <p:cNvPr id="9" name="Picture 9" descr="C:\Users\škola\AppData\Local\Microsoft\Windows\Temporary Internet Files\Content.IE5\FD7O9FQT\MP900432743[1].jpg"/>
            <p:cNvPicPr>
              <a:picLocks noChangeAspect="1" noChangeArrowheads="1"/>
            </p:cNvPicPr>
            <p:nvPr/>
          </p:nvPicPr>
          <p:blipFill>
            <a:blip r:embed="rId5" cstate="print"/>
            <a:srcRect/>
            <a:stretch>
              <a:fillRect/>
            </a:stretch>
          </p:blipFill>
          <p:spPr bwMode="auto">
            <a:xfrm>
              <a:off x="899592" y="3068960"/>
              <a:ext cx="554061" cy="457528"/>
            </a:xfrm>
            <a:prstGeom prst="rect">
              <a:avLst/>
            </a:prstGeom>
            <a:noFill/>
          </p:spPr>
        </p:pic>
        <p:sp>
          <p:nvSpPr>
            <p:cNvPr id="28" name="TextovéPole 27"/>
            <p:cNvSpPr txBox="1"/>
            <p:nvPr/>
          </p:nvSpPr>
          <p:spPr>
            <a:xfrm>
              <a:off x="1475656" y="2996952"/>
              <a:ext cx="982961" cy="584775"/>
            </a:xfrm>
            <a:prstGeom prst="rect">
              <a:avLst/>
            </a:prstGeom>
            <a:noFill/>
          </p:spPr>
          <p:txBody>
            <a:bodyPr wrap="none" rtlCol="0">
              <a:spAutoFit/>
            </a:bodyPr>
            <a:lstStyle/>
            <a:p>
              <a:r>
                <a:rPr lang="cs-CZ" sz="3200" dirty="0" smtClean="0">
                  <a:ln>
                    <a:solidFill>
                      <a:schemeClr val="tx1">
                        <a:alpha val="90000"/>
                      </a:schemeClr>
                    </a:solidFill>
                  </a:ln>
                  <a:solidFill>
                    <a:schemeClr val="tx2">
                      <a:lumMod val="60000"/>
                      <a:lumOff val="40000"/>
                    </a:schemeClr>
                  </a:solidFill>
                  <a:latin typeface="Times New Roman" pitchFamily="18" charset="0"/>
                  <a:cs typeface="Times New Roman" pitchFamily="18" charset="0"/>
                </a:rPr>
                <a:t>látka</a:t>
              </a:r>
              <a:endParaRPr lang="cs-CZ" sz="3200" dirty="0">
                <a:ln>
                  <a:solidFill>
                    <a:schemeClr val="tx1">
                      <a:alpha val="90000"/>
                    </a:schemeClr>
                  </a:solidFill>
                </a:ln>
                <a:solidFill>
                  <a:schemeClr val="tx2">
                    <a:lumMod val="60000"/>
                    <a:lumOff val="40000"/>
                  </a:schemeClr>
                </a:solidFill>
                <a:latin typeface="Times New Roman" pitchFamily="18" charset="0"/>
                <a:cs typeface="Times New Roman" pitchFamily="18" charset="0"/>
              </a:endParaRPr>
            </a:p>
          </p:txBody>
        </p:sp>
      </p:grpSp>
      <p:grpSp>
        <p:nvGrpSpPr>
          <p:cNvPr id="37" name="Skupina 36"/>
          <p:cNvGrpSpPr/>
          <p:nvPr/>
        </p:nvGrpSpPr>
        <p:grpSpPr>
          <a:xfrm>
            <a:off x="6012160" y="3356992"/>
            <a:ext cx="2265187" cy="936104"/>
            <a:chOff x="971600" y="3789040"/>
            <a:chExt cx="1761131" cy="601544"/>
          </a:xfrm>
        </p:grpSpPr>
        <p:pic>
          <p:nvPicPr>
            <p:cNvPr id="14" name="Picture 8" descr="C:\Users\škola\AppData\Local\Microsoft\Windows\Temporary Internet Files\Content.IE5\YAVKZTGX\MC900441777[1].png"/>
            <p:cNvPicPr>
              <a:picLocks noChangeAspect="1" noChangeArrowheads="1"/>
            </p:cNvPicPr>
            <p:nvPr/>
          </p:nvPicPr>
          <p:blipFill>
            <a:blip r:embed="rId6" cstate="print"/>
            <a:srcRect/>
            <a:stretch>
              <a:fillRect/>
            </a:stretch>
          </p:blipFill>
          <p:spPr bwMode="auto">
            <a:xfrm>
              <a:off x="971600" y="3933056"/>
              <a:ext cx="415271" cy="457528"/>
            </a:xfrm>
            <a:prstGeom prst="rect">
              <a:avLst/>
            </a:prstGeom>
            <a:noFill/>
          </p:spPr>
        </p:pic>
        <p:sp>
          <p:nvSpPr>
            <p:cNvPr id="29" name="TextovéPole 28"/>
            <p:cNvSpPr txBox="1"/>
            <p:nvPr/>
          </p:nvSpPr>
          <p:spPr>
            <a:xfrm>
              <a:off x="1475656" y="3789040"/>
              <a:ext cx="1257075" cy="584775"/>
            </a:xfrm>
            <a:prstGeom prst="rect">
              <a:avLst/>
            </a:prstGeom>
            <a:noFill/>
          </p:spPr>
          <p:txBody>
            <a:bodyPr wrap="none" rtlCol="0">
              <a:spAutoFit/>
            </a:bodyPr>
            <a:lstStyle/>
            <a:p>
              <a:r>
                <a:rPr lang="cs-CZ" sz="3200" dirty="0" smtClean="0">
                  <a:ln>
                    <a:solidFill>
                      <a:schemeClr val="tx1">
                        <a:alpha val="90000"/>
                      </a:schemeClr>
                    </a:solidFill>
                  </a:ln>
                  <a:solidFill>
                    <a:srgbClr val="7030A0"/>
                  </a:solidFill>
                  <a:latin typeface="Times New Roman" pitchFamily="18" charset="0"/>
                  <a:cs typeface="Times New Roman" pitchFamily="18" charset="0"/>
                </a:rPr>
                <a:t>chleba</a:t>
              </a:r>
            </a:p>
          </p:txBody>
        </p:sp>
      </p:grpSp>
      <p:grpSp>
        <p:nvGrpSpPr>
          <p:cNvPr id="38" name="Skupina 37"/>
          <p:cNvGrpSpPr/>
          <p:nvPr/>
        </p:nvGrpSpPr>
        <p:grpSpPr>
          <a:xfrm>
            <a:off x="3059832" y="4293096"/>
            <a:ext cx="2304256" cy="1080120"/>
            <a:chOff x="899592" y="4509120"/>
            <a:chExt cx="1744847" cy="731144"/>
          </a:xfrm>
        </p:grpSpPr>
        <p:pic>
          <p:nvPicPr>
            <p:cNvPr id="8" name="Picture 2" descr="C:\Users\škola\AppData\Local\Microsoft\Windows\Temporary Internet Files\Content.IE5\FD7O9FQT\MC900198975[1].wmf"/>
            <p:cNvPicPr>
              <a:picLocks noChangeAspect="1" noChangeArrowheads="1"/>
            </p:cNvPicPr>
            <p:nvPr/>
          </p:nvPicPr>
          <p:blipFill>
            <a:blip r:embed="rId7" cstate="print"/>
            <a:srcRect/>
            <a:stretch>
              <a:fillRect/>
            </a:stretch>
          </p:blipFill>
          <p:spPr bwMode="auto">
            <a:xfrm>
              <a:off x="899592" y="4509120"/>
              <a:ext cx="663435" cy="731144"/>
            </a:xfrm>
            <a:prstGeom prst="rect">
              <a:avLst/>
            </a:prstGeom>
            <a:noFill/>
          </p:spPr>
        </p:pic>
        <p:sp>
          <p:nvSpPr>
            <p:cNvPr id="30" name="TextovéPole 29"/>
            <p:cNvSpPr txBox="1"/>
            <p:nvPr/>
          </p:nvSpPr>
          <p:spPr>
            <a:xfrm>
              <a:off x="1547664" y="4653136"/>
              <a:ext cx="1096775" cy="584775"/>
            </a:xfrm>
            <a:prstGeom prst="rect">
              <a:avLst/>
            </a:prstGeom>
            <a:noFill/>
          </p:spPr>
          <p:txBody>
            <a:bodyPr wrap="none" rtlCol="0">
              <a:spAutoFit/>
            </a:bodyPr>
            <a:lstStyle/>
            <a:p>
              <a:r>
                <a:rPr lang="cs-CZ" sz="3200" dirty="0" smtClean="0">
                  <a:ln>
                    <a:solidFill>
                      <a:schemeClr val="tx1">
                        <a:alpha val="90000"/>
                      </a:schemeClr>
                    </a:solidFill>
                  </a:ln>
                  <a:solidFill>
                    <a:schemeClr val="bg1">
                      <a:lumMod val="75000"/>
                    </a:schemeClr>
                  </a:solidFill>
                  <a:latin typeface="Times New Roman" pitchFamily="18" charset="0"/>
                  <a:cs typeface="Times New Roman" pitchFamily="18" charset="0"/>
                </a:rPr>
                <a:t>hrnec</a:t>
              </a:r>
            </a:p>
          </p:txBody>
        </p:sp>
      </p:grpSp>
      <p:grpSp>
        <p:nvGrpSpPr>
          <p:cNvPr id="39" name="Skupina 38"/>
          <p:cNvGrpSpPr/>
          <p:nvPr/>
        </p:nvGrpSpPr>
        <p:grpSpPr>
          <a:xfrm>
            <a:off x="395536" y="5733256"/>
            <a:ext cx="2376264" cy="864096"/>
            <a:chOff x="899592" y="5373216"/>
            <a:chExt cx="1569865" cy="584775"/>
          </a:xfrm>
        </p:grpSpPr>
        <p:pic>
          <p:nvPicPr>
            <p:cNvPr id="7" name="Picture 5" descr="C:\Users\škola\AppData\Local\Microsoft\Windows\Temporary Internet Files\Content.IE5\FD7O9FQT\MC900340340[1].wmf"/>
            <p:cNvPicPr>
              <a:picLocks noChangeAspect="1" noChangeArrowheads="1"/>
            </p:cNvPicPr>
            <p:nvPr/>
          </p:nvPicPr>
          <p:blipFill>
            <a:blip r:embed="rId8" cstate="print"/>
            <a:srcRect/>
            <a:stretch>
              <a:fillRect/>
            </a:stretch>
          </p:blipFill>
          <p:spPr bwMode="auto">
            <a:xfrm>
              <a:off x="899592" y="5517232"/>
              <a:ext cx="678138" cy="379319"/>
            </a:xfrm>
            <a:prstGeom prst="rect">
              <a:avLst/>
            </a:prstGeom>
            <a:noFill/>
          </p:spPr>
        </p:pic>
        <p:sp>
          <p:nvSpPr>
            <p:cNvPr id="31" name="TextovéPole 30"/>
            <p:cNvSpPr txBox="1"/>
            <p:nvPr/>
          </p:nvSpPr>
          <p:spPr>
            <a:xfrm>
              <a:off x="1691680" y="5373216"/>
              <a:ext cx="777777" cy="584775"/>
            </a:xfrm>
            <a:prstGeom prst="rect">
              <a:avLst/>
            </a:prstGeom>
            <a:noFill/>
          </p:spPr>
          <p:txBody>
            <a:bodyPr wrap="none" rtlCol="0">
              <a:spAutoFit/>
            </a:bodyPr>
            <a:lstStyle/>
            <a:p>
              <a:r>
                <a:rPr lang="cs-CZ" sz="3200" dirty="0" smtClean="0">
                  <a:ln>
                    <a:solidFill>
                      <a:schemeClr val="tx1">
                        <a:alpha val="90000"/>
                      </a:schemeClr>
                    </a:solidFill>
                  </a:ln>
                  <a:solidFill>
                    <a:srgbClr val="00B050"/>
                  </a:solidFill>
                  <a:latin typeface="Times New Roman" pitchFamily="18" charset="0"/>
                  <a:cs typeface="Times New Roman" pitchFamily="18" charset="0"/>
                </a:rPr>
                <a:t>nůž</a:t>
              </a:r>
            </a:p>
          </p:txBody>
        </p:sp>
      </p:grpSp>
      <p:grpSp>
        <p:nvGrpSpPr>
          <p:cNvPr id="40" name="Skupina 39"/>
          <p:cNvGrpSpPr/>
          <p:nvPr/>
        </p:nvGrpSpPr>
        <p:grpSpPr>
          <a:xfrm>
            <a:off x="5796136" y="5305798"/>
            <a:ext cx="2232248" cy="1075530"/>
            <a:chOff x="899592" y="6142510"/>
            <a:chExt cx="1656555" cy="715490"/>
          </a:xfrm>
        </p:grpSpPr>
        <p:pic>
          <p:nvPicPr>
            <p:cNvPr id="24" name="Picture 10" descr="C:\Users\škola\AppData\Local\Microsoft\Windows\Temporary Internet Files\Content.IE5\FD7O9FQT\MC900281171[1].wmf"/>
            <p:cNvPicPr>
              <a:picLocks noChangeAspect="1" noChangeArrowheads="1"/>
            </p:cNvPicPr>
            <p:nvPr/>
          </p:nvPicPr>
          <p:blipFill>
            <a:blip r:embed="rId9" cstate="print"/>
            <a:srcRect/>
            <a:stretch>
              <a:fillRect/>
            </a:stretch>
          </p:blipFill>
          <p:spPr bwMode="auto">
            <a:xfrm>
              <a:off x="899592" y="6142510"/>
              <a:ext cx="717277" cy="715490"/>
            </a:xfrm>
            <a:prstGeom prst="rect">
              <a:avLst/>
            </a:prstGeom>
            <a:noFill/>
          </p:spPr>
        </p:pic>
        <p:sp>
          <p:nvSpPr>
            <p:cNvPr id="32" name="TextovéPole 31"/>
            <p:cNvSpPr txBox="1"/>
            <p:nvPr/>
          </p:nvSpPr>
          <p:spPr>
            <a:xfrm>
              <a:off x="1619672" y="6228601"/>
              <a:ext cx="936475" cy="584775"/>
            </a:xfrm>
            <a:prstGeom prst="rect">
              <a:avLst/>
            </a:prstGeom>
            <a:noFill/>
          </p:spPr>
          <p:txBody>
            <a:bodyPr wrap="none" rtlCol="0">
              <a:spAutoFit/>
            </a:bodyPr>
            <a:lstStyle/>
            <a:p>
              <a:r>
                <a:rPr lang="cs-CZ" sz="3200" dirty="0" smtClean="0">
                  <a:ln>
                    <a:solidFill>
                      <a:schemeClr val="tx1">
                        <a:alpha val="90000"/>
                      </a:schemeClr>
                    </a:solidFill>
                  </a:ln>
                  <a:solidFill>
                    <a:srgbClr val="FF0000"/>
                  </a:solidFill>
                  <a:latin typeface="Times New Roman" pitchFamily="18" charset="0"/>
                  <a:cs typeface="Times New Roman" pitchFamily="18" charset="0"/>
                </a:rPr>
                <a:t>ryby</a:t>
              </a:r>
            </a:p>
          </p:txBody>
        </p:sp>
      </p:grpSp>
      <p:sp>
        <p:nvSpPr>
          <p:cNvPr id="41" name="TextovéPole 40"/>
          <p:cNvSpPr txBox="1"/>
          <p:nvPr/>
        </p:nvSpPr>
        <p:spPr>
          <a:xfrm>
            <a:off x="0" y="476672"/>
            <a:ext cx="9144000" cy="523220"/>
          </a:xfrm>
          <a:prstGeom prst="rect">
            <a:avLst/>
          </a:prstGeom>
          <a:noFill/>
        </p:spPr>
        <p:txBody>
          <a:bodyPr wrap="square" rtlCol="0">
            <a:spAutoFit/>
          </a:bodyPr>
          <a:lstStyle/>
          <a:p>
            <a:pPr algn="ctr"/>
            <a:r>
              <a:rPr lang="cs-CZ" sz="2800" b="1" dirty="0" smtClean="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Na výměnný obchod máme pouze toto nabízené zboží</a:t>
            </a:r>
            <a:endParaRPr lang="cs-CZ" sz="2800" b="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188640"/>
            <a:ext cx="9144000" cy="1077218"/>
          </a:xfrm>
          <a:prstGeom prst="rect">
            <a:avLst/>
          </a:prstGeom>
          <a:noFill/>
        </p:spPr>
        <p:txBody>
          <a:bodyPr wrap="square" rtlCol="0">
            <a:spAutoFit/>
          </a:bodyPr>
          <a:lstStyle/>
          <a:p>
            <a:pPr algn="ctr"/>
            <a:r>
              <a:rPr lang="cs-CZ" sz="3200" b="1" dirty="0" smtClean="0">
                <a:ln>
                  <a:solidFill>
                    <a:schemeClr val="tx1"/>
                  </a:solidFill>
                </a:ln>
                <a:solidFill>
                  <a:srgbClr val="FF0000"/>
                </a:solidFill>
                <a:latin typeface="Times New Roman" pitchFamily="18" charset="0"/>
                <a:cs typeface="Times New Roman" pitchFamily="18" charset="0"/>
              </a:rPr>
              <a:t>Představte si, že jsme v kraji, kde jsou ustáleným zvykem tyto obchodní výměny.</a:t>
            </a:r>
          </a:p>
        </p:txBody>
      </p:sp>
      <p:pic>
        <p:nvPicPr>
          <p:cNvPr id="1026" name="Picture 2" descr="C:\Users\škola\AppData\Local\Microsoft\Windows\Temporary Internet Files\Content.IE5\FD7O9FQT\MC900198975[1].wmf"/>
          <p:cNvPicPr>
            <a:picLocks noChangeAspect="1" noChangeArrowheads="1"/>
          </p:cNvPicPr>
          <p:nvPr/>
        </p:nvPicPr>
        <p:blipFill>
          <a:blip r:embed="rId2" cstate="print"/>
          <a:srcRect/>
          <a:stretch>
            <a:fillRect/>
          </a:stretch>
        </p:blipFill>
        <p:spPr bwMode="auto">
          <a:xfrm>
            <a:off x="2339752" y="3068960"/>
            <a:ext cx="580381" cy="784333"/>
          </a:xfrm>
          <a:prstGeom prst="rect">
            <a:avLst/>
          </a:prstGeom>
          <a:noFill/>
        </p:spPr>
      </p:pic>
      <p:pic>
        <p:nvPicPr>
          <p:cNvPr id="1027" name="Picture 3" descr="C:\Users\škola\AppData\Local\Microsoft\Windows\Temporary Internet Files\Content.IE5\YAVKZTGX\MC900192161[1].wmf"/>
          <p:cNvPicPr>
            <a:picLocks noChangeAspect="1" noChangeArrowheads="1"/>
          </p:cNvPicPr>
          <p:nvPr/>
        </p:nvPicPr>
        <p:blipFill>
          <a:blip r:embed="rId3" cstate="print"/>
          <a:srcRect/>
          <a:stretch>
            <a:fillRect/>
          </a:stretch>
        </p:blipFill>
        <p:spPr bwMode="auto">
          <a:xfrm>
            <a:off x="357485" y="1412777"/>
            <a:ext cx="1067839" cy="873481"/>
          </a:xfrm>
          <a:prstGeom prst="rect">
            <a:avLst/>
          </a:prstGeom>
          <a:noFill/>
        </p:spPr>
      </p:pic>
      <p:pic>
        <p:nvPicPr>
          <p:cNvPr id="1028" name="Picture 4" descr="C:\Users\škola\AppData\Local\Microsoft\Windows\Temporary Internet Files\Content.IE5\ZBTMR0XI\MC900297217[1].wmf"/>
          <p:cNvPicPr>
            <a:picLocks noChangeAspect="1" noChangeArrowheads="1"/>
          </p:cNvPicPr>
          <p:nvPr/>
        </p:nvPicPr>
        <p:blipFill>
          <a:blip r:embed="rId4" cstate="print"/>
          <a:srcRect/>
          <a:stretch>
            <a:fillRect/>
          </a:stretch>
        </p:blipFill>
        <p:spPr bwMode="auto">
          <a:xfrm>
            <a:off x="3709112" y="1556792"/>
            <a:ext cx="646864" cy="653611"/>
          </a:xfrm>
          <a:prstGeom prst="rect">
            <a:avLst/>
          </a:prstGeom>
          <a:noFill/>
        </p:spPr>
      </p:pic>
      <p:pic>
        <p:nvPicPr>
          <p:cNvPr id="1029" name="Picture 5" descr="C:\Users\škola\AppData\Local\Microsoft\Windows\Temporary Internet Files\Content.IE5\FD7O9FQT\MC900340340[1].wmf"/>
          <p:cNvPicPr>
            <a:picLocks noChangeAspect="1" noChangeArrowheads="1"/>
          </p:cNvPicPr>
          <p:nvPr/>
        </p:nvPicPr>
        <p:blipFill>
          <a:blip r:embed="rId5" cstate="print"/>
          <a:srcRect/>
          <a:stretch>
            <a:fillRect/>
          </a:stretch>
        </p:blipFill>
        <p:spPr bwMode="auto">
          <a:xfrm>
            <a:off x="899592" y="2492896"/>
            <a:ext cx="593244" cy="406913"/>
          </a:xfrm>
          <a:prstGeom prst="rect">
            <a:avLst/>
          </a:prstGeom>
          <a:noFill/>
        </p:spPr>
      </p:pic>
      <p:grpSp>
        <p:nvGrpSpPr>
          <p:cNvPr id="17" name="Skupina 16"/>
          <p:cNvGrpSpPr/>
          <p:nvPr/>
        </p:nvGrpSpPr>
        <p:grpSpPr>
          <a:xfrm>
            <a:off x="1721946" y="1739583"/>
            <a:ext cx="355946" cy="145942"/>
            <a:chOff x="6444208" y="1916832"/>
            <a:chExt cx="432048" cy="160784"/>
          </a:xfrm>
        </p:grpSpPr>
        <p:cxnSp>
          <p:nvCxnSpPr>
            <p:cNvPr id="13" name="Přímá spojovací čára 12"/>
            <p:cNvCxnSpPr/>
            <p:nvPr/>
          </p:nvCxnSpPr>
          <p:spPr>
            <a:xfrm flipV="1">
              <a:off x="6444208" y="1916832"/>
              <a:ext cx="432048" cy="838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Přímá spojovací čára 14"/>
            <p:cNvCxnSpPr/>
            <p:nvPr/>
          </p:nvCxnSpPr>
          <p:spPr>
            <a:xfrm flipV="1">
              <a:off x="6444208" y="2069232"/>
              <a:ext cx="432048" cy="838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18" name="Picture 4" descr="C:\Users\škola\AppData\Local\Microsoft\Windows\Temporary Internet Files\Content.IE5\ZBTMR0XI\MC900297217[1].wmf"/>
          <p:cNvPicPr>
            <a:picLocks noChangeAspect="1" noChangeArrowheads="1"/>
          </p:cNvPicPr>
          <p:nvPr/>
        </p:nvPicPr>
        <p:blipFill>
          <a:blip r:embed="rId4" cstate="print"/>
          <a:srcRect/>
          <a:stretch>
            <a:fillRect/>
          </a:stretch>
        </p:blipFill>
        <p:spPr bwMode="auto">
          <a:xfrm>
            <a:off x="2433839" y="1543499"/>
            <a:ext cx="646864" cy="653611"/>
          </a:xfrm>
          <a:prstGeom prst="rect">
            <a:avLst/>
          </a:prstGeom>
          <a:noFill/>
        </p:spPr>
      </p:pic>
      <p:grpSp>
        <p:nvGrpSpPr>
          <p:cNvPr id="19" name="Skupina 18"/>
          <p:cNvGrpSpPr/>
          <p:nvPr/>
        </p:nvGrpSpPr>
        <p:grpSpPr>
          <a:xfrm>
            <a:off x="1721946" y="2523916"/>
            <a:ext cx="355946" cy="145942"/>
            <a:chOff x="6444208" y="1916832"/>
            <a:chExt cx="432048" cy="160784"/>
          </a:xfrm>
        </p:grpSpPr>
        <p:cxnSp>
          <p:nvCxnSpPr>
            <p:cNvPr id="20" name="Přímá spojovací čára 19"/>
            <p:cNvCxnSpPr/>
            <p:nvPr/>
          </p:nvCxnSpPr>
          <p:spPr>
            <a:xfrm flipV="1">
              <a:off x="6444208" y="1916832"/>
              <a:ext cx="432048" cy="838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Přímá spojovací čára 20"/>
            <p:cNvCxnSpPr/>
            <p:nvPr/>
          </p:nvCxnSpPr>
          <p:spPr>
            <a:xfrm flipV="1">
              <a:off x="6444208" y="2069232"/>
              <a:ext cx="432048" cy="838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2" name="Skupina 21"/>
          <p:cNvGrpSpPr/>
          <p:nvPr/>
        </p:nvGrpSpPr>
        <p:grpSpPr>
          <a:xfrm>
            <a:off x="1721946" y="3504333"/>
            <a:ext cx="355946" cy="145942"/>
            <a:chOff x="6444208" y="1916832"/>
            <a:chExt cx="432048" cy="160784"/>
          </a:xfrm>
        </p:grpSpPr>
        <p:cxnSp>
          <p:nvCxnSpPr>
            <p:cNvPr id="23" name="Přímá spojovací čára 22"/>
            <p:cNvCxnSpPr/>
            <p:nvPr/>
          </p:nvCxnSpPr>
          <p:spPr>
            <a:xfrm flipV="1">
              <a:off x="6444208" y="1916832"/>
              <a:ext cx="432048" cy="838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Přímá spojovací čára 23"/>
            <p:cNvCxnSpPr/>
            <p:nvPr/>
          </p:nvCxnSpPr>
          <p:spPr>
            <a:xfrm flipV="1">
              <a:off x="6444208" y="2069232"/>
              <a:ext cx="432048" cy="838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7" name="Skupina 26"/>
          <p:cNvGrpSpPr/>
          <p:nvPr/>
        </p:nvGrpSpPr>
        <p:grpSpPr>
          <a:xfrm>
            <a:off x="1721946" y="4288666"/>
            <a:ext cx="355946" cy="145942"/>
            <a:chOff x="6444208" y="1916832"/>
            <a:chExt cx="432048" cy="160784"/>
          </a:xfrm>
        </p:grpSpPr>
        <p:cxnSp>
          <p:nvCxnSpPr>
            <p:cNvPr id="28" name="Přímá spojovací čára 27"/>
            <p:cNvCxnSpPr/>
            <p:nvPr/>
          </p:nvCxnSpPr>
          <p:spPr>
            <a:xfrm flipV="1">
              <a:off x="6444208" y="1916832"/>
              <a:ext cx="432048" cy="838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ovací čára 28"/>
            <p:cNvCxnSpPr/>
            <p:nvPr/>
          </p:nvCxnSpPr>
          <p:spPr>
            <a:xfrm flipV="1">
              <a:off x="6444208" y="2069232"/>
              <a:ext cx="432048" cy="838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30" name="Picture 4" descr="C:\Users\škola\AppData\Local\Microsoft\Windows\Temporary Internet Files\Content.IE5\ZBTMR0XI\MC900297217[1].wmf"/>
          <p:cNvPicPr>
            <a:picLocks noChangeAspect="1" noChangeArrowheads="1"/>
          </p:cNvPicPr>
          <p:nvPr/>
        </p:nvPicPr>
        <p:blipFill>
          <a:blip r:embed="rId4" cstate="print"/>
          <a:srcRect/>
          <a:stretch>
            <a:fillRect/>
          </a:stretch>
        </p:blipFill>
        <p:spPr bwMode="auto">
          <a:xfrm>
            <a:off x="2433839" y="4092583"/>
            <a:ext cx="646864" cy="653611"/>
          </a:xfrm>
          <a:prstGeom prst="rect">
            <a:avLst/>
          </a:prstGeom>
          <a:noFill/>
        </p:spPr>
      </p:pic>
      <p:grpSp>
        <p:nvGrpSpPr>
          <p:cNvPr id="32" name="Skupina 31"/>
          <p:cNvGrpSpPr/>
          <p:nvPr/>
        </p:nvGrpSpPr>
        <p:grpSpPr>
          <a:xfrm>
            <a:off x="1721946" y="5138361"/>
            <a:ext cx="355946" cy="145942"/>
            <a:chOff x="6444208" y="1916832"/>
            <a:chExt cx="432048" cy="160784"/>
          </a:xfrm>
        </p:grpSpPr>
        <p:cxnSp>
          <p:nvCxnSpPr>
            <p:cNvPr id="33" name="Přímá spojovací čára 32"/>
            <p:cNvCxnSpPr/>
            <p:nvPr/>
          </p:nvCxnSpPr>
          <p:spPr>
            <a:xfrm flipV="1">
              <a:off x="6444208" y="1916832"/>
              <a:ext cx="432048" cy="838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Přímá spojovací čára 33"/>
            <p:cNvCxnSpPr/>
            <p:nvPr/>
          </p:nvCxnSpPr>
          <p:spPr>
            <a:xfrm flipV="1">
              <a:off x="6444208" y="2069232"/>
              <a:ext cx="432048" cy="838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36" name="Picture 8" descr="C:\Users\škola\AppData\Local\Microsoft\Windows\Temporary Internet Files\Content.IE5\YAVKZTGX\MC900441777[1].png"/>
          <p:cNvPicPr>
            <a:picLocks noChangeAspect="1" noChangeArrowheads="1"/>
          </p:cNvPicPr>
          <p:nvPr/>
        </p:nvPicPr>
        <p:blipFill>
          <a:blip r:embed="rId6" cstate="print"/>
          <a:srcRect/>
          <a:stretch>
            <a:fillRect/>
          </a:stretch>
        </p:blipFill>
        <p:spPr bwMode="auto">
          <a:xfrm>
            <a:off x="2483768" y="2420888"/>
            <a:ext cx="415271" cy="457528"/>
          </a:xfrm>
          <a:prstGeom prst="rect">
            <a:avLst/>
          </a:prstGeom>
          <a:noFill/>
        </p:spPr>
      </p:pic>
      <p:pic>
        <p:nvPicPr>
          <p:cNvPr id="1030" name="Picture 6" descr="C:\Users\škola\AppData\Local\Microsoft\Windows\Temporary Internet Files\Content.IE5\ZBTMR0XI\MC900030439[1].wmf"/>
          <p:cNvPicPr>
            <a:picLocks noChangeAspect="1" noChangeArrowheads="1"/>
          </p:cNvPicPr>
          <p:nvPr/>
        </p:nvPicPr>
        <p:blipFill>
          <a:blip r:embed="rId7" cstate="print"/>
          <a:srcRect/>
          <a:stretch>
            <a:fillRect/>
          </a:stretch>
        </p:blipFill>
        <p:spPr bwMode="auto">
          <a:xfrm>
            <a:off x="179512" y="4077072"/>
            <a:ext cx="474595" cy="527720"/>
          </a:xfrm>
          <a:prstGeom prst="rect">
            <a:avLst/>
          </a:prstGeom>
          <a:noFill/>
        </p:spPr>
      </p:pic>
      <p:pic>
        <p:nvPicPr>
          <p:cNvPr id="26" name="Picture 6" descr="C:\Users\škola\AppData\Local\Microsoft\Windows\Temporary Internet Files\Content.IE5\ZBTMR0XI\MC900030439[1].wmf"/>
          <p:cNvPicPr>
            <a:picLocks noChangeAspect="1" noChangeArrowheads="1"/>
          </p:cNvPicPr>
          <p:nvPr/>
        </p:nvPicPr>
        <p:blipFill>
          <a:blip r:embed="rId7" cstate="print"/>
          <a:srcRect/>
          <a:stretch>
            <a:fillRect/>
          </a:stretch>
        </p:blipFill>
        <p:spPr bwMode="auto">
          <a:xfrm>
            <a:off x="1259632" y="4077072"/>
            <a:ext cx="474595" cy="527720"/>
          </a:xfrm>
          <a:prstGeom prst="rect">
            <a:avLst/>
          </a:prstGeom>
          <a:noFill/>
        </p:spPr>
      </p:pic>
      <p:pic>
        <p:nvPicPr>
          <p:cNvPr id="25" name="Picture 6" descr="C:\Users\škola\AppData\Local\Microsoft\Windows\Temporary Internet Files\Content.IE5\ZBTMR0XI\MC900030439[1].wmf"/>
          <p:cNvPicPr>
            <a:picLocks noChangeAspect="1" noChangeArrowheads="1"/>
          </p:cNvPicPr>
          <p:nvPr/>
        </p:nvPicPr>
        <p:blipFill>
          <a:blip r:embed="rId7" cstate="print"/>
          <a:srcRect/>
          <a:stretch>
            <a:fillRect/>
          </a:stretch>
        </p:blipFill>
        <p:spPr bwMode="auto">
          <a:xfrm>
            <a:off x="467544" y="4437112"/>
            <a:ext cx="474595" cy="527720"/>
          </a:xfrm>
          <a:prstGeom prst="rect">
            <a:avLst/>
          </a:prstGeom>
          <a:noFill/>
        </p:spPr>
      </p:pic>
      <p:pic>
        <p:nvPicPr>
          <p:cNvPr id="48" name="Picture 5" descr="C:\Users\škola\AppData\Local\Microsoft\Windows\Temporary Internet Files\Content.IE5\FD7O9FQT\MC900340340[1].wmf"/>
          <p:cNvPicPr>
            <a:picLocks noChangeAspect="1" noChangeArrowheads="1"/>
          </p:cNvPicPr>
          <p:nvPr/>
        </p:nvPicPr>
        <p:blipFill>
          <a:blip r:embed="rId5" cstate="print"/>
          <a:srcRect/>
          <a:stretch>
            <a:fillRect/>
          </a:stretch>
        </p:blipFill>
        <p:spPr bwMode="auto">
          <a:xfrm>
            <a:off x="2483768" y="5085184"/>
            <a:ext cx="593244" cy="406913"/>
          </a:xfrm>
          <a:prstGeom prst="rect">
            <a:avLst/>
          </a:prstGeom>
          <a:noFill/>
        </p:spPr>
      </p:pic>
      <p:pic>
        <p:nvPicPr>
          <p:cNvPr id="69" name="Picture 9" descr="C:\Users\škola\AppData\Local\Microsoft\Windows\Temporary Internet Files\Content.IE5\FD7O9FQT\MP900432743[1].jpg"/>
          <p:cNvPicPr>
            <a:picLocks noChangeAspect="1" noChangeArrowheads="1"/>
          </p:cNvPicPr>
          <p:nvPr/>
        </p:nvPicPr>
        <p:blipFill>
          <a:blip r:embed="rId8" cstate="print"/>
          <a:srcRect/>
          <a:stretch>
            <a:fillRect/>
          </a:stretch>
        </p:blipFill>
        <p:spPr bwMode="auto">
          <a:xfrm>
            <a:off x="323528" y="6021288"/>
            <a:ext cx="554061" cy="457528"/>
          </a:xfrm>
          <a:prstGeom prst="rect">
            <a:avLst/>
          </a:prstGeom>
          <a:noFill/>
        </p:spPr>
      </p:pic>
      <p:pic>
        <p:nvPicPr>
          <p:cNvPr id="1034" name="Picture 10" descr="C:\Users\škola\AppData\Local\Microsoft\Windows\Temporary Internet Files\Content.IE5\FD7O9FQT\MC900281171[1].wmf"/>
          <p:cNvPicPr>
            <a:picLocks noChangeAspect="1" noChangeArrowheads="1"/>
          </p:cNvPicPr>
          <p:nvPr/>
        </p:nvPicPr>
        <p:blipFill>
          <a:blip r:embed="rId9" cstate="print"/>
          <a:srcRect/>
          <a:stretch>
            <a:fillRect/>
          </a:stretch>
        </p:blipFill>
        <p:spPr bwMode="auto">
          <a:xfrm>
            <a:off x="3710707" y="3217566"/>
            <a:ext cx="717277" cy="715490"/>
          </a:xfrm>
          <a:prstGeom prst="rect">
            <a:avLst/>
          </a:prstGeom>
          <a:noFill/>
        </p:spPr>
      </p:pic>
      <p:pic>
        <p:nvPicPr>
          <p:cNvPr id="72" name="Picture 6" descr="C:\Users\škola\AppData\Local\Microsoft\Windows\Temporary Internet Files\Content.IE5\ZBTMR0XI\MC900030439[1].wmf"/>
          <p:cNvPicPr>
            <a:picLocks noChangeAspect="1" noChangeArrowheads="1"/>
          </p:cNvPicPr>
          <p:nvPr/>
        </p:nvPicPr>
        <p:blipFill>
          <a:blip r:embed="rId7" cstate="print"/>
          <a:srcRect/>
          <a:stretch>
            <a:fillRect/>
          </a:stretch>
        </p:blipFill>
        <p:spPr bwMode="auto">
          <a:xfrm>
            <a:off x="755576" y="4077072"/>
            <a:ext cx="474595" cy="527720"/>
          </a:xfrm>
          <a:prstGeom prst="rect">
            <a:avLst/>
          </a:prstGeom>
          <a:noFill/>
        </p:spPr>
      </p:pic>
      <p:pic>
        <p:nvPicPr>
          <p:cNvPr id="73" name="Picture 6" descr="C:\Users\škola\AppData\Local\Microsoft\Windows\Temporary Internet Files\Content.IE5\ZBTMR0XI\MC900030439[1].wmf"/>
          <p:cNvPicPr>
            <a:picLocks noChangeAspect="1" noChangeArrowheads="1"/>
          </p:cNvPicPr>
          <p:nvPr/>
        </p:nvPicPr>
        <p:blipFill>
          <a:blip r:embed="rId7" cstate="print"/>
          <a:srcRect/>
          <a:stretch>
            <a:fillRect/>
          </a:stretch>
        </p:blipFill>
        <p:spPr bwMode="auto">
          <a:xfrm>
            <a:off x="1115616" y="4437112"/>
            <a:ext cx="474595" cy="527720"/>
          </a:xfrm>
          <a:prstGeom prst="rect">
            <a:avLst/>
          </a:prstGeom>
          <a:noFill/>
        </p:spPr>
      </p:pic>
      <p:pic>
        <p:nvPicPr>
          <p:cNvPr id="74" name="Picture 9" descr="C:\Users\škola\AppData\Local\Microsoft\Windows\Temporary Internet Files\Content.IE5\FD7O9FQT\MP900432743[1].jpg"/>
          <p:cNvPicPr>
            <a:picLocks noChangeAspect="1" noChangeArrowheads="1"/>
          </p:cNvPicPr>
          <p:nvPr/>
        </p:nvPicPr>
        <p:blipFill>
          <a:blip r:embed="rId8" cstate="print"/>
          <a:srcRect/>
          <a:stretch>
            <a:fillRect/>
          </a:stretch>
        </p:blipFill>
        <p:spPr bwMode="auto">
          <a:xfrm>
            <a:off x="3779912" y="4221088"/>
            <a:ext cx="554061" cy="457528"/>
          </a:xfrm>
          <a:prstGeom prst="rect">
            <a:avLst/>
          </a:prstGeom>
          <a:noFill/>
        </p:spPr>
      </p:pic>
      <p:sp>
        <p:nvSpPr>
          <p:cNvPr id="76" name="Plus 75"/>
          <p:cNvSpPr/>
          <p:nvPr/>
        </p:nvSpPr>
        <p:spPr>
          <a:xfrm>
            <a:off x="3059832" y="1628800"/>
            <a:ext cx="576064" cy="576064"/>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7" name="Plus 76"/>
          <p:cNvSpPr/>
          <p:nvPr/>
        </p:nvSpPr>
        <p:spPr>
          <a:xfrm>
            <a:off x="3059832" y="4149080"/>
            <a:ext cx="576064" cy="576064"/>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84" name="Skupina 83"/>
          <p:cNvGrpSpPr/>
          <p:nvPr/>
        </p:nvGrpSpPr>
        <p:grpSpPr>
          <a:xfrm>
            <a:off x="179512" y="3140968"/>
            <a:ext cx="1245813" cy="817568"/>
            <a:chOff x="179512" y="3140968"/>
            <a:chExt cx="1245813" cy="817568"/>
          </a:xfrm>
        </p:grpSpPr>
        <p:pic>
          <p:nvPicPr>
            <p:cNvPr id="1032" name="Picture 8" descr="C:\Users\škola\AppData\Local\Microsoft\Windows\Temporary Internet Files\Content.IE5\YAVKZTGX\MC900441777[1].png"/>
            <p:cNvPicPr>
              <a:picLocks noChangeAspect="1" noChangeArrowheads="1"/>
            </p:cNvPicPr>
            <p:nvPr/>
          </p:nvPicPr>
          <p:blipFill>
            <a:blip r:embed="rId6" cstate="print"/>
            <a:srcRect/>
            <a:stretch>
              <a:fillRect/>
            </a:stretch>
          </p:blipFill>
          <p:spPr bwMode="auto">
            <a:xfrm>
              <a:off x="594783" y="3140968"/>
              <a:ext cx="415271" cy="457528"/>
            </a:xfrm>
            <a:prstGeom prst="rect">
              <a:avLst/>
            </a:prstGeom>
            <a:noFill/>
          </p:spPr>
        </p:pic>
        <p:pic>
          <p:nvPicPr>
            <p:cNvPr id="37" name="Picture 8" descr="C:\Users\škola\AppData\Local\Microsoft\Windows\Temporary Internet Files\Content.IE5\YAVKZTGX\MC900441777[1].png"/>
            <p:cNvPicPr>
              <a:picLocks noChangeAspect="1" noChangeArrowheads="1"/>
            </p:cNvPicPr>
            <p:nvPr/>
          </p:nvPicPr>
          <p:blipFill>
            <a:blip r:embed="rId6" cstate="print"/>
            <a:srcRect/>
            <a:stretch>
              <a:fillRect/>
            </a:stretch>
          </p:blipFill>
          <p:spPr bwMode="auto">
            <a:xfrm>
              <a:off x="1010054" y="3140968"/>
              <a:ext cx="415271" cy="457528"/>
            </a:xfrm>
            <a:prstGeom prst="rect">
              <a:avLst/>
            </a:prstGeom>
            <a:noFill/>
          </p:spPr>
        </p:pic>
        <p:pic>
          <p:nvPicPr>
            <p:cNvPr id="38" name="Picture 8" descr="C:\Users\škola\AppData\Local\Microsoft\Windows\Temporary Internet Files\Content.IE5\YAVKZTGX\MC900441777[1].png"/>
            <p:cNvPicPr>
              <a:picLocks noChangeAspect="1" noChangeArrowheads="1"/>
            </p:cNvPicPr>
            <p:nvPr/>
          </p:nvPicPr>
          <p:blipFill>
            <a:blip r:embed="rId6" cstate="print"/>
            <a:srcRect/>
            <a:stretch>
              <a:fillRect/>
            </a:stretch>
          </p:blipFill>
          <p:spPr bwMode="auto">
            <a:xfrm>
              <a:off x="179512" y="3140968"/>
              <a:ext cx="415271" cy="457528"/>
            </a:xfrm>
            <a:prstGeom prst="rect">
              <a:avLst/>
            </a:prstGeom>
            <a:noFill/>
          </p:spPr>
        </p:pic>
        <p:pic>
          <p:nvPicPr>
            <p:cNvPr id="78" name="Picture 8" descr="C:\Users\škola\AppData\Local\Microsoft\Windows\Temporary Internet Files\Content.IE5\YAVKZTGX\MC900441777[1].png"/>
            <p:cNvPicPr>
              <a:picLocks noChangeAspect="1" noChangeArrowheads="1"/>
            </p:cNvPicPr>
            <p:nvPr/>
          </p:nvPicPr>
          <p:blipFill>
            <a:blip r:embed="rId6" cstate="print"/>
            <a:srcRect/>
            <a:stretch>
              <a:fillRect/>
            </a:stretch>
          </p:blipFill>
          <p:spPr bwMode="auto">
            <a:xfrm>
              <a:off x="899592" y="3501008"/>
              <a:ext cx="415271" cy="457528"/>
            </a:xfrm>
            <a:prstGeom prst="rect">
              <a:avLst/>
            </a:prstGeom>
            <a:noFill/>
          </p:spPr>
        </p:pic>
        <p:pic>
          <p:nvPicPr>
            <p:cNvPr id="79" name="Picture 8" descr="C:\Users\škola\AppData\Local\Microsoft\Windows\Temporary Internet Files\Content.IE5\YAVKZTGX\MC900441777[1].png"/>
            <p:cNvPicPr>
              <a:picLocks noChangeAspect="1" noChangeArrowheads="1"/>
            </p:cNvPicPr>
            <p:nvPr/>
          </p:nvPicPr>
          <p:blipFill>
            <a:blip r:embed="rId6" cstate="print"/>
            <a:srcRect/>
            <a:stretch>
              <a:fillRect/>
            </a:stretch>
          </p:blipFill>
          <p:spPr bwMode="auto">
            <a:xfrm>
              <a:off x="395536" y="3501008"/>
              <a:ext cx="415271" cy="457528"/>
            </a:xfrm>
            <a:prstGeom prst="rect">
              <a:avLst/>
            </a:prstGeom>
            <a:noFill/>
          </p:spPr>
        </p:pic>
      </p:grpSp>
      <p:sp>
        <p:nvSpPr>
          <p:cNvPr id="80" name="Plus 79"/>
          <p:cNvSpPr/>
          <p:nvPr/>
        </p:nvSpPr>
        <p:spPr>
          <a:xfrm>
            <a:off x="3059832" y="3284984"/>
            <a:ext cx="576064" cy="576064"/>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81" name="Picture 5" descr="C:\Users\škola\AppData\Local\Microsoft\Windows\Temporary Internet Files\Content.IE5\FD7O9FQT\MC900340340[1].wmf"/>
          <p:cNvPicPr>
            <a:picLocks noChangeAspect="1" noChangeArrowheads="1"/>
          </p:cNvPicPr>
          <p:nvPr/>
        </p:nvPicPr>
        <p:blipFill>
          <a:blip r:embed="rId5" cstate="print"/>
          <a:srcRect/>
          <a:stretch>
            <a:fillRect/>
          </a:stretch>
        </p:blipFill>
        <p:spPr bwMode="auto">
          <a:xfrm>
            <a:off x="179512" y="2492896"/>
            <a:ext cx="593244" cy="406913"/>
          </a:xfrm>
          <a:prstGeom prst="rect">
            <a:avLst/>
          </a:prstGeom>
          <a:noFill/>
        </p:spPr>
      </p:pic>
      <p:sp>
        <p:nvSpPr>
          <p:cNvPr id="82" name="Plus 81"/>
          <p:cNvSpPr/>
          <p:nvPr/>
        </p:nvSpPr>
        <p:spPr>
          <a:xfrm>
            <a:off x="3059832" y="2420888"/>
            <a:ext cx="576064" cy="576064"/>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83" name="Picture 10" descr="C:\Users\škola\AppData\Local\Microsoft\Windows\Temporary Internet Files\Content.IE5\FD7O9FQT\MC900281171[1].wmf"/>
          <p:cNvPicPr>
            <a:picLocks noChangeAspect="1" noChangeArrowheads="1"/>
          </p:cNvPicPr>
          <p:nvPr/>
        </p:nvPicPr>
        <p:blipFill>
          <a:blip r:embed="rId9" cstate="print"/>
          <a:srcRect/>
          <a:stretch>
            <a:fillRect/>
          </a:stretch>
        </p:blipFill>
        <p:spPr bwMode="auto">
          <a:xfrm>
            <a:off x="3710707" y="2276872"/>
            <a:ext cx="717277" cy="715490"/>
          </a:xfrm>
          <a:prstGeom prst="rect">
            <a:avLst/>
          </a:prstGeom>
          <a:noFill/>
        </p:spPr>
      </p:pic>
      <p:grpSp>
        <p:nvGrpSpPr>
          <p:cNvPr id="85" name="Skupina 84"/>
          <p:cNvGrpSpPr/>
          <p:nvPr/>
        </p:nvGrpSpPr>
        <p:grpSpPr>
          <a:xfrm>
            <a:off x="2555776" y="5805264"/>
            <a:ext cx="1245813" cy="817568"/>
            <a:chOff x="179512" y="3140968"/>
            <a:chExt cx="1245813" cy="817568"/>
          </a:xfrm>
        </p:grpSpPr>
        <p:pic>
          <p:nvPicPr>
            <p:cNvPr id="86" name="Picture 8" descr="C:\Users\škola\AppData\Local\Microsoft\Windows\Temporary Internet Files\Content.IE5\YAVKZTGX\MC900441777[1].png"/>
            <p:cNvPicPr>
              <a:picLocks noChangeAspect="1" noChangeArrowheads="1"/>
            </p:cNvPicPr>
            <p:nvPr/>
          </p:nvPicPr>
          <p:blipFill>
            <a:blip r:embed="rId6" cstate="print"/>
            <a:srcRect/>
            <a:stretch>
              <a:fillRect/>
            </a:stretch>
          </p:blipFill>
          <p:spPr bwMode="auto">
            <a:xfrm>
              <a:off x="594783" y="3140968"/>
              <a:ext cx="415271" cy="457528"/>
            </a:xfrm>
            <a:prstGeom prst="rect">
              <a:avLst/>
            </a:prstGeom>
            <a:noFill/>
          </p:spPr>
        </p:pic>
        <p:pic>
          <p:nvPicPr>
            <p:cNvPr id="87" name="Picture 8" descr="C:\Users\škola\AppData\Local\Microsoft\Windows\Temporary Internet Files\Content.IE5\YAVKZTGX\MC900441777[1].png"/>
            <p:cNvPicPr>
              <a:picLocks noChangeAspect="1" noChangeArrowheads="1"/>
            </p:cNvPicPr>
            <p:nvPr/>
          </p:nvPicPr>
          <p:blipFill>
            <a:blip r:embed="rId6" cstate="print"/>
            <a:srcRect/>
            <a:stretch>
              <a:fillRect/>
            </a:stretch>
          </p:blipFill>
          <p:spPr bwMode="auto">
            <a:xfrm>
              <a:off x="1010054" y="3140968"/>
              <a:ext cx="415271" cy="457528"/>
            </a:xfrm>
            <a:prstGeom prst="rect">
              <a:avLst/>
            </a:prstGeom>
            <a:noFill/>
          </p:spPr>
        </p:pic>
        <p:pic>
          <p:nvPicPr>
            <p:cNvPr id="88" name="Picture 8" descr="C:\Users\škola\AppData\Local\Microsoft\Windows\Temporary Internet Files\Content.IE5\YAVKZTGX\MC900441777[1].png"/>
            <p:cNvPicPr>
              <a:picLocks noChangeAspect="1" noChangeArrowheads="1"/>
            </p:cNvPicPr>
            <p:nvPr/>
          </p:nvPicPr>
          <p:blipFill>
            <a:blip r:embed="rId6" cstate="print"/>
            <a:srcRect/>
            <a:stretch>
              <a:fillRect/>
            </a:stretch>
          </p:blipFill>
          <p:spPr bwMode="auto">
            <a:xfrm>
              <a:off x="179512" y="3140968"/>
              <a:ext cx="415271" cy="457528"/>
            </a:xfrm>
            <a:prstGeom prst="rect">
              <a:avLst/>
            </a:prstGeom>
            <a:noFill/>
          </p:spPr>
        </p:pic>
        <p:pic>
          <p:nvPicPr>
            <p:cNvPr id="89" name="Picture 8" descr="C:\Users\škola\AppData\Local\Microsoft\Windows\Temporary Internet Files\Content.IE5\YAVKZTGX\MC900441777[1].png"/>
            <p:cNvPicPr>
              <a:picLocks noChangeAspect="1" noChangeArrowheads="1"/>
            </p:cNvPicPr>
            <p:nvPr/>
          </p:nvPicPr>
          <p:blipFill>
            <a:blip r:embed="rId6" cstate="print"/>
            <a:srcRect/>
            <a:stretch>
              <a:fillRect/>
            </a:stretch>
          </p:blipFill>
          <p:spPr bwMode="auto">
            <a:xfrm>
              <a:off x="899592" y="3501008"/>
              <a:ext cx="415271" cy="457528"/>
            </a:xfrm>
            <a:prstGeom prst="rect">
              <a:avLst/>
            </a:prstGeom>
            <a:noFill/>
          </p:spPr>
        </p:pic>
        <p:pic>
          <p:nvPicPr>
            <p:cNvPr id="90" name="Picture 8" descr="C:\Users\škola\AppData\Local\Microsoft\Windows\Temporary Internet Files\Content.IE5\YAVKZTGX\MC900441777[1].png"/>
            <p:cNvPicPr>
              <a:picLocks noChangeAspect="1" noChangeArrowheads="1"/>
            </p:cNvPicPr>
            <p:nvPr/>
          </p:nvPicPr>
          <p:blipFill>
            <a:blip r:embed="rId6" cstate="print"/>
            <a:srcRect/>
            <a:stretch>
              <a:fillRect/>
            </a:stretch>
          </p:blipFill>
          <p:spPr bwMode="auto">
            <a:xfrm>
              <a:off x="395536" y="3501008"/>
              <a:ext cx="415271" cy="457528"/>
            </a:xfrm>
            <a:prstGeom prst="rect">
              <a:avLst/>
            </a:prstGeom>
            <a:noFill/>
          </p:spPr>
        </p:pic>
      </p:grpSp>
      <p:grpSp>
        <p:nvGrpSpPr>
          <p:cNvPr id="91" name="Skupina 90"/>
          <p:cNvGrpSpPr/>
          <p:nvPr/>
        </p:nvGrpSpPr>
        <p:grpSpPr>
          <a:xfrm>
            <a:off x="1763688" y="6093296"/>
            <a:ext cx="355946" cy="145942"/>
            <a:chOff x="6444208" y="1916832"/>
            <a:chExt cx="432048" cy="160784"/>
          </a:xfrm>
        </p:grpSpPr>
        <p:cxnSp>
          <p:nvCxnSpPr>
            <p:cNvPr id="92" name="Přímá spojovací čára 91"/>
            <p:cNvCxnSpPr/>
            <p:nvPr/>
          </p:nvCxnSpPr>
          <p:spPr>
            <a:xfrm flipV="1">
              <a:off x="6444208" y="1916832"/>
              <a:ext cx="432048" cy="838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Přímá spojovací čára 92"/>
            <p:cNvCxnSpPr/>
            <p:nvPr/>
          </p:nvCxnSpPr>
          <p:spPr>
            <a:xfrm flipV="1">
              <a:off x="6444208" y="2069232"/>
              <a:ext cx="432048" cy="838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95" name="Picture 6" descr="C:\Users\škola\AppData\Local\Microsoft\Windows\Temporary Internet Files\Content.IE5\ZBTMR0XI\MC900030439[1].wmf"/>
          <p:cNvPicPr>
            <a:picLocks noChangeAspect="1" noChangeArrowheads="1"/>
          </p:cNvPicPr>
          <p:nvPr/>
        </p:nvPicPr>
        <p:blipFill>
          <a:blip r:embed="rId7" cstate="print"/>
          <a:srcRect/>
          <a:stretch>
            <a:fillRect/>
          </a:stretch>
        </p:blipFill>
        <p:spPr bwMode="auto">
          <a:xfrm>
            <a:off x="0" y="5157192"/>
            <a:ext cx="474595" cy="527720"/>
          </a:xfrm>
          <a:prstGeom prst="rect">
            <a:avLst/>
          </a:prstGeom>
          <a:noFill/>
        </p:spPr>
      </p:pic>
      <p:pic>
        <p:nvPicPr>
          <p:cNvPr id="96" name="Picture 6" descr="C:\Users\škola\AppData\Local\Microsoft\Windows\Temporary Internet Files\Content.IE5\ZBTMR0XI\MC900030439[1].wmf"/>
          <p:cNvPicPr>
            <a:picLocks noChangeAspect="1" noChangeArrowheads="1"/>
          </p:cNvPicPr>
          <p:nvPr/>
        </p:nvPicPr>
        <p:blipFill>
          <a:blip r:embed="rId7" cstate="print"/>
          <a:srcRect/>
          <a:stretch>
            <a:fillRect/>
          </a:stretch>
        </p:blipFill>
        <p:spPr bwMode="auto">
          <a:xfrm>
            <a:off x="467544" y="5157192"/>
            <a:ext cx="474595" cy="527720"/>
          </a:xfrm>
          <a:prstGeom prst="rect">
            <a:avLst/>
          </a:prstGeom>
          <a:noFill/>
        </p:spPr>
      </p:pic>
      <p:pic>
        <p:nvPicPr>
          <p:cNvPr id="97" name="Picture 6" descr="C:\Users\škola\AppData\Local\Microsoft\Windows\Temporary Internet Files\Content.IE5\ZBTMR0XI\MC900030439[1].wmf"/>
          <p:cNvPicPr>
            <a:picLocks noChangeAspect="1" noChangeArrowheads="1"/>
          </p:cNvPicPr>
          <p:nvPr/>
        </p:nvPicPr>
        <p:blipFill>
          <a:blip r:embed="rId7" cstate="print"/>
          <a:srcRect/>
          <a:stretch>
            <a:fillRect/>
          </a:stretch>
        </p:blipFill>
        <p:spPr bwMode="auto">
          <a:xfrm>
            <a:off x="1043608" y="5157192"/>
            <a:ext cx="474595" cy="527720"/>
          </a:xfrm>
          <a:prstGeom prst="rect">
            <a:avLst/>
          </a:prstGeom>
          <a:noFill/>
        </p:spPr>
      </p:pic>
      <p:pic>
        <p:nvPicPr>
          <p:cNvPr id="98" name="Picture 8" descr="C:\Users\škola\AppData\Local\Microsoft\Windows\Temporary Internet Files\Content.IE5\YAVKZTGX\MC900441777[1].png"/>
          <p:cNvPicPr>
            <a:picLocks noChangeAspect="1" noChangeArrowheads="1"/>
          </p:cNvPicPr>
          <p:nvPr/>
        </p:nvPicPr>
        <p:blipFill>
          <a:blip r:embed="rId6" cstate="print"/>
          <a:srcRect/>
          <a:stretch>
            <a:fillRect/>
          </a:stretch>
        </p:blipFill>
        <p:spPr bwMode="auto">
          <a:xfrm>
            <a:off x="3203848" y="5085184"/>
            <a:ext cx="415271" cy="457528"/>
          </a:xfrm>
          <a:prstGeom prst="rect">
            <a:avLst/>
          </a:prstGeom>
          <a:noFill/>
        </p:spPr>
      </p:pic>
      <p:pic>
        <p:nvPicPr>
          <p:cNvPr id="99" name="Picture 10" descr="C:\Users\škola\AppData\Local\Microsoft\Windows\Temporary Internet Files\Content.IE5\FD7O9FQT\MC900281171[1].wmf"/>
          <p:cNvPicPr>
            <a:picLocks noChangeAspect="1" noChangeArrowheads="1"/>
          </p:cNvPicPr>
          <p:nvPr/>
        </p:nvPicPr>
        <p:blipFill>
          <a:blip r:embed="rId9" cstate="print"/>
          <a:srcRect/>
          <a:stretch>
            <a:fillRect/>
          </a:stretch>
        </p:blipFill>
        <p:spPr bwMode="auto">
          <a:xfrm>
            <a:off x="4716016" y="4869160"/>
            <a:ext cx="717277" cy="715490"/>
          </a:xfrm>
          <a:prstGeom prst="rect">
            <a:avLst/>
          </a:prstGeom>
          <a:noFill/>
        </p:spPr>
      </p:pic>
      <p:pic>
        <p:nvPicPr>
          <p:cNvPr id="100" name="Picture 10" descr="C:\Users\škola\AppData\Local\Microsoft\Windows\Temporary Internet Files\Content.IE5\FD7O9FQT\MC900281171[1].wmf"/>
          <p:cNvPicPr>
            <a:picLocks noChangeAspect="1" noChangeArrowheads="1"/>
          </p:cNvPicPr>
          <p:nvPr/>
        </p:nvPicPr>
        <p:blipFill>
          <a:blip r:embed="rId9" cstate="print"/>
          <a:srcRect/>
          <a:stretch>
            <a:fillRect/>
          </a:stretch>
        </p:blipFill>
        <p:spPr bwMode="auto">
          <a:xfrm>
            <a:off x="3851920" y="4869160"/>
            <a:ext cx="717277" cy="715490"/>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1340768"/>
            <a:ext cx="9144000" cy="4524315"/>
          </a:xfrm>
          <a:prstGeom prst="rect">
            <a:avLst/>
          </a:prstGeom>
          <a:noFill/>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48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Tvým úkolem bude zjistit, kolik by stálo jednotlivé zboží, kdyby se obchodovalo pomocí peněz. Víme, že jeden chleba stojí 100,- korun a jeden nůž 200,- korun. Kolik stojí vše ostatní?? </a:t>
            </a:r>
            <a:endParaRPr lang="cs-CZ" sz="48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095739" y="116632"/>
            <a:ext cx="7116756" cy="769441"/>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4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Vyjádři cenu zboží v korunách</a:t>
            </a:r>
            <a:endParaRPr lang="cs-CZ" sz="4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3" name="Picture 4" descr="C:\Users\škola\AppData\Local\Microsoft\Windows\Temporary Internet Files\Content.IE5\ZBTMR0XI\MC900297217[1].wmf"/>
          <p:cNvPicPr>
            <a:picLocks noChangeAspect="1" noChangeArrowheads="1"/>
          </p:cNvPicPr>
          <p:nvPr/>
        </p:nvPicPr>
        <p:blipFill>
          <a:blip r:embed="rId2" cstate="print"/>
          <a:srcRect/>
          <a:stretch>
            <a:fillRect/>
          </a:stretch>
        </p:blipFill>
        <p:spPr bwMode="auto">
          <a:xfrm>
            <a:off x="5436096" y="980728"/>
            <a:ext cx="646864" cy="653611"/>
          </a:xfrm>
          <a:prstGeom prst="rect">
            <a:avLst/>
          </a:prstGeom>
          <a:noFill/>
        </p:spPr>
      </p:pic>
      <p:pic>
        <p:nvPicPr>
          <p:cNvPr id="4" name="Picture 3" descr="C:\Users\škola\AppData\Local\Microsoft\Windows\Temporary Internet Files\Content.IE5\YAVKZTGX\MC900192161[1].wmf"/>
          <p:cNvPicPr>
            <a:picLocks noChangeAspect="1" noChangeArrowheads="1"/>
          </p:cNvPicPr>
          <p:nvPr/>
        </p:nvPicPr>
        <p:blipFill>
          <a:blip r:embed="rId3" cstate="print"/>
          <a:srcRect/>
          <a:stretch>
            <a:fillRect/>
          </a:stretch>
        </p:blipFill>
        <p:spPr bwMode="auto">
          <a:xfrm>
            <a:off x="357485" y="980729"/>
            <a:ext cx="1067839" cy="873481"/>
          </a:xfrm>
          <a:prstGeom prst="rect">
            <a:avLst/>
          </a:prstGeom>
          <a:noFill/>
        </p:spPr>
      </p:pic>
      <p:pic>
        <p:nvPicPr>
          <p:cNvPr id="5" name="Picture 2" descr="C:\Users\škola\AppData\Local\Microsoft\Windows\Temporary Internet Files\Content.IE5\FD7O9FQT\MC900198975[1].wmf"/>
          <p:cNvPicPr>
            <a:picLocks noChangeAspect="1" noChangeArrowheads="1"/>
          </p:cNvPicPr>
          <p:nvPr/>
        </p:nvPicPr>
        <p:blipFill>
          <a:blip r:embed="rId4" cstate="print"/>
          <a:srcRect/>
          <a:stretch>
            <a:fillRect/>
          </a:stretch>
        </p:blipFill>
        <p:spPr bwMode="auto">
          <a:xfrm>
            <a:off x="755576" y="4725144"/>
            <a:ext cx="580381" cy="784333"/>
          </a:xfrm>
          <a:prstGeom prst="rect">
            <a:avLst/>
          </a:prstGeom>
          <a:noFill/>
        </p:spPr>
      </p:pic>
      <p:pic>
        <p:nvPicPr>
          <p:cNvPr id="6" name="Picture 5" descr="C:\Users\škola\AppData\Local\Microsoft\Windows\Temporary Internet Files\Content.IE5\FD7O9FQT\MC900340340[1].wmf"/>
          <p:cNvPicPr>
            <a:picLocks noChangeAspect="1" noChangeArrowheads="1"/>
          </p:cNvPicPr>
          <p:nvPr/>
        </p:nvPicPr>
        <p:blipFill>
          <a:blip r:embed="rId5" cstate="print"/>
          <a:srcRect/>
          <a:stretch>
            <a:fillRect/>
          </a:stretch>
        </p:blipFill>
        <p:spPr bwMode="auto">
          <a:xfrm>
            <a:off x="755576" y="2420888"/>
            <a:ext cx="593244" cy="406913"/>
          </a:xfrm>
          <a:prstGeom prst="rect">
            <a:avLst/>
          </a:prstGeom>
          <a:noFill/>
        </p:spPr>
      </p:pic>
      <p:pic>
        <p:nvPicPr>
          <p:cNvPr id="7" name="Picture 8" descr="C:\Users\škola\AppData\Local\Microsoft\Windows\Temporary Internet Files\Content.IE5\YAVKZTGX\MC900441777[1].png"/>
          <p:cNvPicPr>
            <a:picLocks noChangeAspect="1" noChangeArrowheads="1"/>
          </p:cNvPicPr>
          <p:nvPr/>
        </p:nvPicPr>
        <p:blipFill>
          <a:blip r:embed="rId6" cstate="print"/>
          <a:srcRect/>
          <a:stretch>
            <a:fillRect/>
          </a:stretch>
        </p:blipFill>
        <p:spPr bwMode="auto">
          <a:xfrm>
            <a:off x="5436096" y="3645024"/>
            <a:ext cx="415271" cy="457528"/>
          </a:xfrm>
          <a:prstGeom prst="rect">
            <a:avLst/>
          </a:prstGeom>
          <a:noFill/>
        </p:spPr>
      </p:pic>
      <p:pic>
        <p:nvPicPr>
          <p:cNvPr id="8" name="Picture 10" descr="C:\Users\škola\AppData\Local\Microsoft\Windows\Temporary Internet Files\Content.IE5\FD7O9FQT\MC900281171[1].wmf"/>
          <p:cNvPicPr>
            <a:picLocks noChangeAspect="1" noChangeArrowheads="1"/>
          </p:cNvPicPr>
          <p:nvPr/>
        </p:nvPicPr>
        <p:blipFill>
          <a:blip r:embed="rId7" cstate="print"/>
          <a:srcRect/>
          <a:stretch>
            <a:fillRect/>
          </a:stretch>
        </p:blipFill>
        <p:spPr bwMode="auto">
          <a:xfrm>
            <a:off x="5364088" y="2348880"/>
            <a:ext cx="717277" cy="715490"/>
          </a:xfrm>
          <a:prstGeom prst="rect">
            <a:avLst/>
          </a:prstGeom>
          <a:noFill/>
        </p:spPr>
      </p:pic>
      <p:pic>
        <p:nvPicPr>
          <p:cNvPr id="9" name="Picture 9" descr="C:\Users\škola\AppData\Local\Microsoft\Windows\Temporary Internet Files\Content.IE5\FD7O9FQT\MP900432743[1].jpg"/>
          <p:cNvPicPr>
            <a:picLocks noChangeAspect="1" noChangeArrowheads="1"/>
          </p:cNvPicPr>
          <p:nvPr/>
        </p:nvPicPr>
        <p:blipFill>
          <a:blip r:embed="rId8" cstate="print"/>
          <a:srcRect/>
          <a:stretch>
            <a:fillRect/>
          </a:stretch>
        </p:blipFill>
        <p:spPr bwMode="auto">
          <a:xfrm>
            <a:off x="5436096" y="4941168"/>
            <a:ext cx="554061" cy="457528"/>
          </a:xfrm>
          <a:prstGeom prst="rect">
            <a:avLst/>
          </a:prstGeom>
          <a:noFill/>
        </p:spPr>
      </p:pic>
      <p:pic>
        <p:nvPicPr>
          <p:cNvPr id="10" name="Picture 6" descr="C:\Users\škola\AppData\Local\Microsoft\Windows\Temporary Internet Files\Content.IE5\ZBTMR0XI\MC900030439[1].wmf"/>
          <p:cNvPicPr>
            <a:picLocks noChangeAspect="1" noChangeArrowheads="1"/>
          </p:cNvPicPr>
          <p:nvPr/>
        </p:nvPicPr>
        <p:blipFill>
          <a:blip r:embed="rId9" cstate="print"/>
          <a:srcRect/>
          <a:stretch>
            <a:fillRect/>
          </a:stretch>
        </p:blipFill>
        <p:spPr bwMode="auto">
          <a:xfrm>
            <a:off x="827584" y="3573016"/>
            <a:ext cx="474595" cy="527720"/>
          </a:xfrm>
          <a:prstGeom prst="rect">
            <a:avLst/>
          </a:prstGeom>
          <a:noFill/>
        </p:spPr>
      </p:pic>
      <p:sp>
        <p:nvSpPr>
          <p:cNvPr id="11" name="Je rovno 10"/>
          <p:cNvSpPr/>
          <p:nvPr/>
        </p:nvSpPr>
        <p:spPr>
          <a:xfrm>
            <a:off x="1547664" y="1268760"/>
            <a:ext cx="504056" cy="43204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2" name="Je rovno 11"/>
          <p:cNvSpPr/>
          <p:nvPr/>
        </p:nvSpPr>
        <p:spPr>
          <a:xfrm>
            <a:off x="1547664" y="2348880"/>
            <a:ext cx="504056" cy="43204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3" name="Je rovno 12"/>
          <p:cNvSpPr/>
          <p:nvPr/>
        </p:nvSpPr>
        <p:spPr>
          <a:xfrm>
            <a:off x="1547664" y="3573016"/>
            <a:ext cx="504056" cy="43204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4" name="Je rovno 13"/>
          <p:cNvSpPr/>
          <p:nvPr/>
        </p:nvSpPr>
        <p:spPr>
          <a:xfrm>
            <a:off x="1547664" y="4941168"/>
            <a:ext cx="504056" cy="43204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5" name="Je rovno 14"/>
          <p:cNvSpPr/>
          <p:nvPr/>
        </p:nvSpPr>
        <p:spPr>
          <a:xfrm>
            <a:off x="6300192" y="4941168"/>
            <a:ext cx="504056" cy="43204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6" name="Je rovno 15"/>
          <p:cNvSpPr/>
          <p:nvPr/>
        </p:nvSpPr>
        <p:spPr>
          <a:xfrm>
            <a:off x="6300192" y="3645024"/>
            <a:ext cx="504056" cy="43204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7" name="Je rovno 16"/>
          <p:cNvSpPr/>
          <p:nvPr/>
        </p:nvSpPr>
        <p:spPr>
          <a:xfrm>
            <a:off x="6300192" y="2492896"/>
            <a:ext cx="504056" cy="43204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8" name="Je rovno 17"/>
          <p:cNvSpPr/>
          <p:nvPr/>
        </p:nvSpPr>
        <p:spPr>
          <a:xfrm>
            <a:off x="6228184" y="1124744"/>
            <a:ext cx="504056" cy="43204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pic>
        <p:nvPicPr>
          <p:cNvPr id="2050" name="Picture 2" descr="C:\Users\škola\AppData\Local\Microsoft\Windows\Temporary Internet Files\Content.IE5\SAOG44ZQ\MM900336396[1].gif">
            <a:hlinkClick r:id="rId10" action="ppaction://hlinksldjump"/>
          </p:cNvPr>
          <p:cNvPicPr>
            <a:picLocks noChangeAspect="1" noChangeArrowheads="1" noCrop="1"/>
          </p:cNvPicPr>
          <p:nvPr/>
        </p:nvPicPr>
        <p:blipFill>
          <a:blip r:embed="rId11" cstate="print"/>
          <a:srcRect/>
          <a:stretch>
            <a:fillRect/>
          </a:stretch>
        </p:blipFill>
        <p:spPr bwMode="auto">
          <a:xfrm>
            <a:off x="2411760" y="1196752"/>
            <a:ext cx="609600" cy="609600"/>
          </a:xfrm>
          <a:prstGeom prst="rect">
            <a:avLst/>
          </a:prstGeom>
          <a:noFill/>
        </p:spPr>
      </p:pic>
      <p:pic>
        <p:nvPicPr>
          <p:cNvPr id="21" name="Picture 2" descr="C:\Users\škola\AppData\Local\Microsoft\Windows\Temporary Internet Files\Content.IE5\SAOG44ZQ\MM900336396[1].gif">
            <a:hlinkClick r:id="rId12" action="ppaction://hlinksldjump"/>
          </p:cNvPr>
          <p:cNvPicPr>
            <a:picLocks noChangeAspect="1" noChangeArrowheads="1" noCrop="1"/>
          </p:cNvPicPr>
          <p:nvPr/>
        </p:nvPicPr>
        <p:blipFill>
          <a:blip r:embed="rId11" cstate="print"/>
          <a:srcRect/>
          <a:stretch>
            <a:fillRect/>
          </a:stretch>
        </p:blipFill>
        <p:spPr bwMode="auto">
          <a:xfrm>
            <a:off x="2339752" y="3501008"/>
            <a:ext cx="609600" cy="609600"/>
          </a:xfrm>
          <a:prstGeom prst="rect">
            <a:avLst/>
          </a:prstGeom>
          <a:noFill/>
        </p:spPr>
      </p:pic>
      <p:pic>
        <p:nvPicPr>
          <p:cNvPr id="22" name="Picture 2" descr="C:\Users\škola\AppData\Local\Microsoft\Windows\Temporary Internet Files\Content.IE5\SAOG44ZQ\MM900336396[1].gif">
            <a:hlinkClick r:id="rId13" action="ppaction://hlinksldjump"/>
          </p:cNvPr>
          <p:cNvPicPr>
            <a:picLocks noChangeAspect="1" noChangeArrowheads="1" noCrop="1"/>
          </p:cNvPicPr>
          <p:nvPr/>
        </p:nvPicPr>
        <p:blipFill>
          <a:blip r:embed="rId11" cstate="print"/>
          <a:srcRect/>
          <a:stretch>
            <a:fillRect/>
          </a:stretch>
        </p:blipFill>
        <p:spPr bwMode="auto">
          <a:xfrm>
            <a:off x="2411760" y="4869160"/>
            <a:ext cx="609600" cy="609600"/>
          </a:xfrm>
          <a:prstGeom prst="rect">
            <a:avLst/>
          </a:prstGeom>
          <a:noFill/>
        </p:spPr>
      </p:pic>
      <p:pic>
        <p:nvPicPr>
          <p:cNvPr id="23" name="Picture 2" descr="C:\Users\škola\AppData\Local\Microsoft\Windows\Temporary Internet Files\Content.IE5\SAOG44ZQ\MM900336396[1].gif">
            <a:hlinkClick r:id="rId14" action="ppaction://hlinksldjump"/>
          </p:cNvPr>
          <p:cNvPicPr>
            <a:picLocks noChangeAspect="1" noChangeArrowheads="1" noCrop="1"/>
          </p:cNvPicPr>
          <p:nvPr/>
        </p:nvPicPr>
        <p:blipFill>
          <a:blip r:embed="rId11" cstate="print"/>
          <a:srcRect/>
          <a:stretch>
            <a:fillRect/>
          </a:stretch>
        </p:blipFill>
        <p:spPr bwMode="auto">
          <a:xfrm>
            <a:off x="7236296" y="4941168"/>
            <a:ext cx="609600" cy="609600"/>
          </a:xfrm>
          <a:prstGeom prst="rect">
            <a:avLst/>
          </a:prstGeom>
          <a:noFill/>
        </p:spPr>
      </p:pic>
      <p:pic>
        <p:nvPicPr>
          <p:cNvPr id="25" name="Picture 2" descr="C:\Users\škola\AppData\Local\Microsoft\Windows\Temporary Internet Files\Content.IE5\SAOG44ZQ\MM900336396[1].gif">
            <a:hlinkClick r:id="rId15" action="ppaction://hlinksldjump"/>
          </p:cNvPr>
          <p:cNvPicPr>
            <a:picLocks noChangeAspect="1" noChangeArrowheads="1" noCrop="1"/>
          </p:cNvPicPr>
          <p:nvPr/>
        </p:nvPicPr>
        <p:blipFill>
          <a:blip r:embed="rId11" cstate="print"/>
          <a:srcRect/>
          <a:stretch>
            <a:fillRect/>
          </a:stretch>
        </p:blipFill>
        <p:spPr bwMode="auto">
          <a:xfrm>
            <a:off x="7164288" y="2420888"/>
            <a:ext cx="609600" cy="609600"/>
          </a:xfrm>
          <a:prstGeom prst="rect">
            <a:avLst/>
          </a:prstGeom>
          <a:noFill/>
        </p:spPr>
      </p:pic>
      <p:pic>
        <p:nvPicPr>
          <p:cNvPr id="26" name="Picture 2" descr="C:\Users\škola\AppData\Local\Microsoft\Windows\Temporary Internet Files\Content.IE5\SAOG44ZQ\MM900336396[1].gif">
            <a:hlinkClick r:id="rId16" action="ppaction://hlinksldjump"/>
          </p:cNvPr>
          <p:cNvPicPr>
            <a:picLocks noChangeAspect="1" noChangeArrowheads="1" noCrop="1"/>
          </p:cNvPicPr>
          <p:nvPr/>
        </p:nvPicPr>
        <p:blipFill>
          <a:blip r:embed="rId11" cstate="print"/>
          <a:srcRect/>
          <a:stretch>
            <a:fillRect/>
          </a:stretch>
        </p:blipFill>
        <p:spPr bwMode="auto">
          <a:xfrm>
            <a:off x="7092280" y="1052736"/>
            <a:ext cx="609600" cy="609600"/>
          </a:xfrm>
          <a:prstGeom prst="rect">
            <a:avLst/>
          </a:prstGeom>
          <a:noFill/>
        </p:spPr>
      </p:pic>
      <p:sp>
        <p:nvSpPr>
          <p:cNvPr id="27" name="Obdélník 26"/>
          <p:cNvSpPr/>
          <p:nvPr/>
        </p:nvSpPr>
        <p:spPr>
          <a:xfrm>
            <a:off x="6876256" y="3429000"/>
            <a:ext cx="1440160" cy="769441"/>
          </a:xfrm>
          <a:prstGeom prst="rect">
            <a:avLst/>
          </a:prstGeom>
          <a:noFill/>
        </p:spPr>
        <p:txBody>
          <a:bodyPr wrap="square" lIns="91440" tIns="45720" rIns="91440" bIns="45720">
            <a:spAutoFit/>
          </a:bodyPr>
          <a:lstStyle/>
          <a:p>
            <a:pPr algn="ctr"/>
            <a:r>
              <a:rPr lang="cs-CZ" sz="4400" b="1" cap="none" spc="0" dirty="0" smtClean="0">
                <a:ln w="1905">
                  <a:solidFill>
                    <a:schemeClr val="tx1"/>
                  </a:solidFill>
                </a:ln>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100,-</a:t>
            </a:r>
            <a:endParaRPr lang="cs-CZ" sz="4400" b="1" cap="none" spc="0" dirty="0">
              <a:ln w="1905">
                <a:solidFill>
                  <a:schemeClr val="tx1"/>
                </a:solidFill>
              </a:ln>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9" name="Obdélník 28"/>
          <p:cNvSpPr/>
          <p:nvPr/>
        </p:nvSpPr>
        <p:spPr>
          <a:xfrm>
            <a:off x="2339752" y="2204864"/>
            <a:ext cx="1440160" cy="769441"/>
          </a:xfrm>
          <a:prstGeom prst="rect">
            <a:avLst/>
          </a:prstGeom>
          <a:noFill/>
        </p:spPr>
        <p:txBody>
          <a:bodyPr wrap="square" lIns="91440" tIns="45720" rIns="91440" bIns="45720">
            <a:spAutoFit/>
          </a:bodyPr>
          <a:lstStyle/>
          <a:p>
            <a:pPr algn="ctr"/>
            <a:r>
              <a:rPr lang="cs-CZ" sz="4400" b="1" dirty="0" smtClean="0">
                <a:ln w="1905">
                  <a:solidFill>
                    <a:schemeClr val="tx1"/>
                  </a:solidFill>
                </a:ln>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2</a:t>
            </a:r>
            <a:r>
              <a:rPr lang="cs-CZ" sz="4400" b="1" cap="none" spc="0" dirty="0" smtClean="0">
                <a:ln w="1905">
                  <a:solidFill>
                    <a:schemeClr val="tx1"/>
                  </a:solidFill>
                </a:ln>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00,-</a:t>
            </a:r>
            <a:endParaRPr lang="cs-CZ" sz="4400" b="1" cap="none" spc="0" dirty="0">
              <a:ln w="1905">
                <a:solidFill>
                  <a:schemeClr val="tx1"/>
                </a:solidFill>
              </a:ln>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30" name="Zaoblený obdélník 29"/>
          <p:cNvSpPr/>
          <p:nvPr/>
        </p:nvSpPr>
        <p:spPr>
          <a:xfrm>
            <a:off x="323528" y="5877272"/>
            <a:ext cx="6336704" cy="6206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Pro kontrolu tvého výpočtu klikni na otazník.</a:t>
            </a:r>
            <a:endParaRPr lang="cs-CZ" sz="2400" b="1"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2" name="Vývojový diagram: sumační bod 31">
            <a:hlinkClick r:id="" action="ppaction://hlinkshowjump?jump=endshow"/>
          </p:cNvPr>
          <p:cNvSpPr/>
          <p:nvPr/>
        </p:nvSpPr>
        <p:spPr>
          <a:xfrm>
            <a:off x="7668344" y="5733256"/>
            <a:ext cx="1152128" cy="980728"/>
          </a:xfrm>
          <a:prstGeom prst="flowChartSummingJuncti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rgbClr val="FFFF00"/>
                </a:solidFill>
                <a:effectLst>
                  <a:outerShdw blurRad="38100" dist="38100" dir="2700000" algn="tl">
                    <a:srgbClr val="000000">
                      <a:alpha val="43137"/>
                    </a:srgbClr>
                  </a:outerShdw>
                </a:effectLst>
              </a:rPr>
              <a:t>konec</a:t>
            </a:r>
            <a:endParaRPr lang="cs-CZ" b="1" dirty="0">
              <a:solidFill>
                <a:srgbClr val="FFFF00"/>
              </a:solidFill>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C:\Users\škola\AppData\Local\Microsoft\Windows\Temporary Internet Files\Content.IE5\YAVKZTGX\MC900192161[1].wmf"/>
          <p:cNvPicPr>
            <a:picLocks noChangeAspect="1" noChangeArrowheads="1"/>
          </p:cNvPicPr>
          <p:nvPr/>
        </p:nvPicPr>
        <p:blipFill>
          <a:blip r:embed="rId2" cstate="print"/>
          <a:srcRect/>
          <a:stretch>
            <a:fillRect/>
          </a:stretch>
        </p:blipFill>
        <p:spPr bwMode="auto">
          <a:xfrm>
            <a:off x="1755025" y="404664"/>
            <a:ext cx="5633950" cy="4608512"/>
          </a:xfrm>
          <a:prstGeom prst="rect">
            <a:avLst/>
          </a:prstGeom>
          <a:noFill/>
        </p:spPr>
      </p:pic>
      <p:sp>
        <p:nvSpPr>
          <p:cNvPr id="5" name="Obdélník 4"/>
          <p:cNvSpPr/>
          <p:nvPr/>
        </p:nvSpPr>
        <p:spPr>
          <a:xfrm>
            <a:off x="3635896" y="5085184"/>
            <a:ext cx="1978427" cy="923330"/>
          </a:xfrm>
          <a:prstGeom prst="rect">
            <a:avLst/>
          </a:prstGeom>
          <a:noFill/>
        </p:spPr>
        <p:txBody>
          <a:bodyPr wrap="none" lIns="91440" tIns="45720" rIns="91440" bIns="45720">
            <a:spAutoFit/>
          </a:bodyPr>
          <a:lstStyle/>
          <a:p>
            <a:pPr algn="ctr"/>
            <a:r>
              <a:rPr lang="cs-CZ" sz="54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2000,-</a:t>
            </a:r>
            <a:endParaRPr lang="cs-CZ"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6" name="Šipka doleva 5">
            <a:hlinkClick r:id="rId3" action="ppaction://hlinksldjump"/>
          </p:cNvPr>
          <p:cNvSpPr/>
          <p:nvPr/>
        </p:nvSpPr>
        <p:spPr>
          <a:xfrm>
            <a:off x="2933818" y="5805264"/>
            <a:ext cx="3276364" cy="86409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zpět</a:t>
            </a:r>
            <a:endParaRPr lang="cs-CZ" sz="2800"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C:\Users\škola\AppData\Local\Microsoft\Windows\Temporary Internet Files\Content.IE5\ZBTMR0XI\MC900297217[1].wmf"/>
          <p:cNvPicPr>
            <a:picLocks noChangeAspect="1" noChangeArrowheads="1"/>
          </p:cNvPicPr>
          <p:nvPr/>
        </p:nvPicPr>
        <p:blipFill>
          <a:blip r:embed="rId2" cstate="print"/>
          <a:srcRect/>
          <a:stretch>
            <a:fillRect/>
          </a:stretch>
        </p:blipFill>
        <p:spPr bwMode="auto">
          <a:xfrm>
            <a:off x="2362795" y="764704"/>
            <a:ext cx="4418411" cy="4464496"/>
          </a:xfrm>
          <a:prstGeom prst="rect">
            <a:avLst/>
          </a:prstGeom>
          <a:noFill/>
        </p:spPr>
      </p:pic>
      <p:sp>
        <p:nvSpPr>
          <p:cNvPr id="3" name="Obdélník 2"/>
          <p:cNvSpPr/>
          <p:nvPr/>
        </p:nvSpPr>
        <p:spPr>
          <a:xfrm>
            <a:off x="3635896" y="5157192"/>
            <a:ext cx="1978427" cy="923330"/>
          </a:xfrm>
          <a:prstGeom prst="rect">
            <a:avLst/>
          </a:prstGeom>
          <a:noFill/>
        </p:spPr>
        <p:txBody>
          <a:bodyPr wrap="none" lIns="91440" tIns="45720" rIns="91440" bIns="45720">
            <a:spAutoFit/>
          </a:bodyPr>
          <a:lstStyle/>
          <a:p>
            <a:pPr algn="ctr"/>
            <a:r>
              <a:rPr lang="cs-CZ"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1</a:t>
            </a:r>
            <a:r>
              <a:rPr lang="cs-CZ" sz="54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000,-</a:t>
            </a:r>
            <a:endParaRPr lang="cs-CZ"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4" name="Šipka doleva 3">
            <a:hlinkClick r:id="rId3" action="ppaction://hlinksldjump"/>
          </p:cNvPr>
          <p:cNvSpPr/>
          <p:nvPr/>
        </p:nvSpPr>
        <p:spPr>
          <a:xfrm>
            <a:off x="2933818" y="5805264"/>
            <a:ext cx="3276364" cy="86409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zpět</a:t>
            </a:r>
            <a:endParaRPr lang="cs-CZ" sz="2800"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9" descr="C:\Users\škola\AppData\Local\Microsoft\Windows\Temporary Internet Files\Content.IE5\FD7O9FQT\MP900432743[1].jpg"/>
          <p:cNvPicPr>
            <a:picLocks noChangeAspect="1" noChangeArrowheads="1"/>
          </p:cNvPicPr>
          <p:nvPr/>
        </p:nvPicPr>
        <p:blipFill>
          <a:blip r:embed="rId2" cstate="print"/>
          <a:srcRect/>
          <a:stretch>
            <a:fillRect/>
          </a:stretch>
        </p:blipFill>
        <p:spPr bwMode="auto">
          <a:xfrm>
            <a:off x="1825174" y="188640"/>
            <a:ext cx="5493653" cy="4536504"/>
          </a:xfrm>
          <a:prstGeom prst="rect">
            <a:avLst/>
          </a:prstGeom>
          <a:noFill/>
        </p:spPr>
      </p:pic>
      <p:sp>
        <p:nvSpPr>
          <p:cNvPr id="3" name="Obdélník 2"/>
          <p:cNvSpPr/>
          <p:nvPr/>
        </p:nvSpPr>
        <p:spPr>
          <a:xfrm>
            <a:off x="3851920" y="4941168"/>
            <a:ext cx="1627369" cy="923330"/>
          </a:xfrm>
          <a:prstGeom prst="rect">
            <a:avLst/>
          </a:prstGeom>
          <a:noFill/>
        </p:spPr>
        <p:txBody>
          <a:bodyPr wrap="none" lIns="91440" tIns="45720" rIns="91440" bIns="45720">
            <a:spAutoFit/>
          </a:bodyPr>
          <a:lstStyle/>
          <a:p>
            <a:pPr algn="ctr"/>
            <a:r>
              <a:rPr lang="cs-CZ" sz="54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500,-</a:t>
            </a:r>
            <a:endParaRPr lang="cs-CZ"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4" name="Šipka doleva 3">
            <a:hlinkClick r:id="rId3" action="ppaction://hlinksldjump"/>
          </p:cNvPr>
          <p:cNvSpPr/>
          <p:nvPr/>
        </p:nvSpPr>
        <p:spPr>
          <a:xfrm>
            <a:off x="2933818" y="5805264"/>
            <a:ext cx="3276364" cy="86409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zpět</a:t>
            </a:r>
            <a:endParaRPr lang="cs-CZ" sz="2800"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0" descr="C:\Users\škola\AppData\Local\Microsoft\Windows\Temporary Internet Files\Content.IE5\FD7O9FQT\MC900281171[1].wmf"/>
          <p:cNvPicPr>
            <a:picLocks noChangeAspect="1" noChangeArrowheads="1"/>
          </p:cNvPicPr>
          <p:nvPr/>
        </p:nvPicPr>
        <p:blipFill>
          <a:blip r:embed="rId2" cstate="print"/>
          <a:srcRect/>
          <a:stretch>
            <a:fillRect/>
          </a:stretch>
        </p:blipFill>
        <p:spPr bwMode="auto">
          <a:xfrm>
            <a:off x="2376457" y="332656"/>
            <a:ext cx="4391087" cy="4380146"/>
          </a:xfrm>
          <a:prstGeom prst="rect">
            <a:avLst/>
          </a:prstGeom>
          <a:noFill/>
        </p:spPr>
      </p:pic>
      <p:sp>
        <p:nvSpPr>
          <p:cNvPr id="3" name="Obdélník 2"/>
          <p:cNvSpPr/>
          <p:nvPr/>
        </p:nvSpPr>
        <p:spPr>
          <a:xfrm>
            <a:off x="3758316" y="5097958"/>
            <a:ext cx="1627369" cy="923330"/>
          </a:xfrm>
          <a:prstGeom prst="rect">
            <a:avLst/>
          </a:prstGeom>
          <a:noFill/>
        </p:spPr>
        <p:txBody>
          <a:bodyPr wrap="none" lIns="91440" tIns="45720" rIns="91440" bIns="45720">
            <a:spAutoFit/>
          </a:bodyPr>
          <a:lstStyle/>
          <a:p>
            <a:pPr algn="ctr"/>
            <a:r>
              <a:rPr lang="cs-CZ"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3</a:t>
            </a:r>
            <a:r>
              <a:rPr lang="cs-CZ" sz="54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00,-</a:t>
            </a:r>
            <a:endParaRPr lang="cs-CZ"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4" name="Šipka doleva 3">
            <a:hlinkClick r:id="rId3" action="ppaction://hlinksldjump"/>
          </p:cNvPr>
          <p:cNvSpPr/>
          <p:nvPr/>
        </p:nvSpPr>
        <p:spPr>
          <a:xfrm>
            <a:off x="2933818" y="5805264"/>
            <a:ext cx="3276364" cy="86409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zpět</a:t>
            </a:r>
            <a:endParaRPr lang="cs-CZ" sz="2800"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C:\Users\škola\AppData\Local\Microsoft\Windows\Temporary Internet Files\Content.IE5\ZBTMR0XI\MC900030439[1].wmf"/>
          <p:cNvPicPr>
            <a:picLocks noChangeAspect="1" noChangeArrowheads="1"/>
          </p:cNvPicPr>
          <p:nvPr/>
        </p:nvPicPr>
        <p:blipFill>
          <a:blip r:embed="rId2" cstate="print"/>
          <a:srcRect/>
          <a:stretch>
            <a:fillRect/>
          </a:stretch>
        </p:blipFill>
        <p:spPr bwMode="auto">
          <a:xfrm>
            <a:off x="2663788" y="188639"/>
            <a:ext cx="3816424" cy="4243625"/>
          </a:xfrm>
          <a:prstGeom prst="rect">
            <a:avLst/>
          </a:prstGeom>
          <a:noFill/>
        </p:spPr>
      </p:pic>
      <p:sp>
        <p:nvSpPr>
          <p:cNvPr id="3" name="Obdélník 2"/>
          <p:cNvSpPr/>
          <p:nvPr/>
        </p:nvSpPr>
        <p:spPr>
          <a:xfrm>
            <a:off x="3758316" y="4869160"/>
            <a:ext cx="1627369" cy="923330"/>
          </a:xfrm>
          <a:prstGeom prst="rect">
            <a:avLst/>
          </a:prstGeom>
          <a:noFill/>
        </p:spPr>
        <p:txBody>
          <a:bodyPr wrap="none" lIns="91440" tIns="45720" rIns="91440" bIns="45720">
            <a:spAutoFit/>
          </a:bodyPr>
          <a:lstStyle/>
          <a:p>
            <a:pPr algn="ctr"/>
            <a:r>
              <a:rPr lang="cs-CZ"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3</a:t>
            </a:r>
            <a:r>
              <a:rPr lang="cs-CZ" sz="54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00,-</a:t>
            </a:r>
            <a:endParaRPr lang="cs-CZ"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4" name="Šipka doleva 3">
            <a:hlinkClick r:id="rId3" action="ppaction://hlinksldjump"/>
          </p:cNvPr>
          <p:cNvSpPr/>
          <p:nvPr/>
        </p:nvSpPr>
        <p:spPr>
          <a:xfrm>
            <a:off x="2933818" y="5805264"/>
            <a:ext cx="3276364" cy="86409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zpět</a:t>
            </a:r>
            <a:endParaRPr lang="cs-CZ" sz="2800"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škola\AppData\Local\Microsoft\Windows\Temporary Internet Files\Content.IE5\FD7O9FQT\MC900198975[1].wmf"/>
          <p:cNvPicPr>
            <a:picLocks noChangeAspect="1" noChangeArrowheads="1"/>
          </p:cNvPicPr>
          <p:nvPr/>
        </p:nvPicPr>
        <p:blipFill>
          <a:blip r:embed="rId2" cstate="print"/>
          <a:srcRect/>
          <a:stretch>
            <a:fillRect/>
          </a:stretch>
        </p:blipFill>
        <p:spPr bwMode="auto">
          <a:xfrm>
            <a:off x="2375756" y="0"/>
            <a:ext cx="4392488" cy="4960797"/>
          </a:xfrm>
          <a:prstGeom prst="rect">
            <a:avLst/>
          </a:prstGeom>
          <a:noFill/>
        </p:spPr>
      </p:pic>
      <p:sp>
        <p:nvSpPr>
          <p:cNvPr id="3" name="Obdélník 2"/>
          <p:cNvSpPr/>
          <p:nvPr/>
        </p:nvSpPr>
        <p:spPr>
          <a:xfrm>
            <a:off x="3758316" y="5013176"/>
            <a:ext cx="1627369" cy="923330"/>
          </a:xfrm>
          <a:prstGeom prst="rect">
            <a:avLst/>
          </a:prstGeom>
          <a:noFill/>
        </p:spPr>
        <p:txBody>
          <a:bodyPr wrap="none" lIns="91440" tIns="45720" rIns="91440" bIns="45720">
            <a:spAutoFit/>
          </a:bodyPr>
          <a:lstStyle/>
          <a:p>
            <a:pPr algn="ctr"/>
            <a:r>
              <a:rPr lang="cs-CZ"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2</a:t>
            </a:r>
            <a:r>
              <a:rPr lang="cs-CZ" sz="54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00,-</a:t>
            </a:r>
            <a:endParaRPr lang="cs-CZ"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4" name="Šipka doleva 3">
            <a:hlinkClick r:id="rId3" action="ppaction://hlinksldjump"/>
          </p:cNvPr>
          <p:cNvSpPr/>
          <p:nvPr/>
        </p:nvSpPr>
        <p:spPr>
          <a:xfrm>
            <a:off x="2933818" y="5805264"/>
            <a:ext cx="3276364" cy="86409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zpět</a:t>
            </a:r>
            <a:endParaRPr lang="cs-CZ" sz="2800"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9144000" cy="461665"/>
          </a:xfrm>
          <a:prstGeom prst="rect">
            <a:avLst/>
          </a:prstGeom>
          <a:noFill/>
        </p:spPr>
        <p:txBody>
          <a:bodyPr wrap="square" rtlCol="0">
            <a:spAutoFit/>
          </a:bodyPr>
          <a:lstStyle/>
          <a:p>
            <a:pPr algn="ctr"/>
            <a:r>
              <a:rPr lang="cs-CZ" sz="2400" u="sng" dirty="0" smtClean="0">
                <a:latin typeface="Times New Roman" pitchFamily="18" charset="0"/>
                <a:cs typeface="Times New Roman" pitchFamily="18" charset="0"/>
              </a:rPr>
              <a:t>Zdroje:</a:t>
            </a:r>
            <a:endParaRPr lang="cs-CZ" sz="2400" u="sng" dirty="0">
              <a:latin typeface="Times New Roman" pitchFamily="18" charset="0"/>
              <a:cs typeface="Times New Roman" pitchFamily="18" charset="0"/>
            </a:endParaRPr>
          </a:p>
        </p:txBody>
      </p:sp>
      <p:sp>
        <p:nvSpPr>
          <p:cNvPr id="3" name="Obdélník 2"/>
          <p:cNvSpPr/>
          <p:nvPr/>
        </p:nvSpPr>
        <p:spPr>
          <a:xfrm>
            <a:off x="3131840" y="980728"/>
            <a:ext cx="2751459" cy="369332"/>
          </a:xfrm>
          <a:prstGeom prst="rect">
            <a:avLst/>
          </a:prstGeom>
        </p:spPr>
        <p:txBody>
          <a:bodyPr wrap="none">
            <a:spAutoFit/>
          </a:bodyPr>
          <a:lstStyle/>
          <a:p>
            <a:r>
              <a:rPr lang="cs-CZ" dirty="0" smtClean="0"/>
              <a:t>http://office.</a:t>
            </a:r>
            <a:r>
              <a:rPr lang="cs-CZ" dirty="0" err="1" smtClean="0"/>
              <a:t>microsoft.com</a:t>
            </a:r>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298</TotalTime>
  <Words>235</Words>
  <Application>Microsoft Office PowerPoint</Application>
  <PresentationFormat>Předvádění na obrazovce (4:3)</PresentationFormat>
  <Paragraphs>39</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sady Office</vt:lpstr>
      <vt:lpstr>Snímek 1</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škola</dc:creator>
  <cp:lastModifiedBy>škola</cp:lastModifiedBy>
  <cp:revision>34</cp:revision>
  <dcterms:created xsi:type="dcterms:W3CDTF">2012-04-15T20:28:17Z</dcterms:created>
  <dcterms:modified xsi:type="dcterms:W3CDTF">2012-06-05T16:05:32Z</dcterms:modified>
</cp:coreProperties>
</file>