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82" r:id="rId2"/>
    <p:sldId id="283" r:id="rId3"/>
    <p:sldId id="256" r:id="rId4"/>
    <p:sldId id="260" r:id="rId5"/>
    <p:sldId id="258" r:id="rId6"/>
    <p:sldId id="257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167E45F-0C5E-45F8-803C-A20E52851A84}">
          <p14:sldIdLst>
            <p14:sldId id="282"/>
            <p14:sldId id="283"/>
            <p14:sldId id="256"/>
            <p14:sldId id="260"/>
            <p14:sldId id="258"/>
            <p14:sldId id="257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BA73DB-E425-4F6E-9B91-5A63FA2F6355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3246F2-B116-45D2-84B2-84DD54531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711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316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408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378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892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27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666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286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322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393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438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662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80309-3759-4996-8663-3CE6369FAB1A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A3FE2-39FF-4F3D-9E05-931720B5C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98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l-PL" sz="3200" b="1" dirty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3200" b="1" dirty="0">
                <a:solidFill>
                  <a:srgbClr val="000000"/>
                </a:solidFill>
                <a:latin typeface="Times New Roman"/>
              </a:rPr>
            </a:br>
            <a:r>
              <a:rPr lang="sv-SE" sz="3200" dirty="0">
                <a:solidFill>
                  <a:srgbClr val="000000"/>
                </a:solidFill>
                <a:latin typeface="Times New Roman"/>
              </a:rPr>
              <a:t>Baška 137, 739 01 Baška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4149080"/>
            <a:ext cx="8229600" cy="2996952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2400" dirty="0"/>
              <a:t>Anotace</a:t>
            </a:r>
            <a:r>
              <a:rPr lang="cs-CZ" sz="2400" dirty="0" smtClean="0"/>
              <a:t>: informace navíc</a:t>
            </a:r>
            <a:endParaRPr lang="cs-CZ" sz="2400" dirty="0"/>
          </a:p>
          <a:p>
            <a:pPr marL="0" lvl="0" indent="0" algn="ctr">
              <a:buNone/>
            </a:pPr>
            <a:r>
              <a:rPr lang="cs-CZ" sz="2400" dirty="0"/>
              <a:t>Autor: Mgr. Eva Palovská,2011</a:t>
            </a:r>
          </a:p>
          <a:p>
            <a:pPr marL="0" lvl="0" indent="0" algn="ctr">
              <a:buNone/>
            </a:pPr>
            <a:r>
              <a:rPr lang="cs-CZ" sz="2400" dirty="0"/>
              <a:t>Ověření ve </a:t>
            </a:r>
            <a:r>
              <a:rPr lang="cs-CZ" sz="2400" dirty="0" smtClean="0"/>
              <a:t>vyuce:19.6.2012, 3.třída</a:t>
            </a:r>
            <a:endParaRPr lang="cs-CZ" sz="2400" dirty="0"/>
          </a:p>
          <a:p>
            <a:pPr marL="0" lvl="0" indent="0" algn="ctr">
              <a:buNone/>
            </a:pPr>
            <a:r>
              <a:rPr lang="cs-CZ" sz="2400" dirty="0"/>
              <a:t>Vyučovací předmět : Prvouka</a:t>
            </a:r>
          </a:p>
          <a:p>
            <a:pPr marL="0" lvl="0" indent="0" algn="ctr">
              <a:buNone/>
            </a:pPr>
            <a:r>
              <a:rPr lang="cs-CZ" sz="2400" dirty="0"/>
              <a:t>Vzdělávací oblast: Člověk a jeho zdraví</a:t>
            </a:r>
          </a:p>
          <a:p>
            <a:pPr marL="0" lvl="0" indent="0" algn="ctr">
              <a:buNone/>
            </a:pPr>
            <a:r>
              <a:rPr lang="cs-CZ" sz="2400" dirty="0"/>
              <a:t>Číslo </a:t>
            </a:r>
            <a:r>
              <a:rPr lang="cs-CZ" sz="2400" dirty="0" smtClean="0"/>
              <a:t>materiálu:VY_32_INOVACE_14_Prv </a:t>
            </a:r>
            <a:r>
              <a:rPr lang="cs-CZ" sz="2400" dirty="0"/>
              <a:t>III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484784"/>
            <a:ext cx="2016224" cy="158417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97036" y="3068960"/>
            <a:ext cx="52059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Test zajímavostí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7883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7879" y="2386017"/>
            <a:ext cx="7488241" cy="216059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2412205" y="5049838"/>
            <a:ext cx="4895853" cy="6461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ZŠ a MŠ Baška př. org.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    739 01 Baška 137  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970754" y="1162046"/>
            <a:ext cx="7200900" cy="5842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Práce zpracovaná v rámci projektu:</a:t>
            </a:r>
          </a:p>
        </p:txBody>
      </p:sp>
    </p:spTree>
    <p:extLst>
      <p:ext uri="{BB962C8B-B14F-4D97-AF65-F5344CB8AC3E}">
        <p14:creationId xmlns:p14="http://schemas.microsoft.com/office/powerpoint/2010/main" val="209071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0"/>
            <a:ext cx="8856984" cy="112474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Pokyny pro práci s testem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988840"/>
            <a:ext cx="90364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Test je určen na závěr tematického celku Člověk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Obsahuje zajímavé informace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Úkolem testu není žáky hodnotit či klasifikovat, ale obohatit je dalšími zajímavostmi</a:t>
            </a:r>
          </a:p>
          <a:p>
            <a:endParaRPr lang="cs-CZ" sz="28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Test lze spustit pomocí klávesy </a:t>
            </a:r>
            <a:r>
              <a:rPr lang="cs-CZ" sz="2800" b="1" u="sng" dirty="0" smtClean="0"/>
              <a:t>f5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Po přečtení otázky se klikne na zvolenou odpověď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9717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1)Která kost lidského těla je nejdelší?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916832"/>
            <a:ext cx="21392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a) páteř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747829"/>
            <a:ext cx="29924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b) stehenní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9199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SPRÁVNĚ</a:t>
            </a:r>
            <a:endParaRPr lang="cs-CZ" sz="8800" dirty="0"/>
          </a:p>
        </p:txBody>
      </p:sp>
      <p:pic>
        <p:nvPicPr>
          <p:cNvPr id="2050" name="Picture 2" descr="C:\Users\Eva\AppData\Local\Microsoft\Windows\Temporary Internet Files\Content.IE5\3QY49SEO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91553" y="5090999"/>
            <a:ext cx="24888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Pokračuj: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7" y="3712675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Nejdelší kost lidského těla je kost stehenní, která je součástí kostry dolní končetiny.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4448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06588" y="2060848"/>
            <a:ext cx="397078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ŠPATNĚ</a:t>
            </a:r>
            <a:endParaRPr lang="cs-CZ" sz="8800" dirty="0"/>
          </a:p>
        </p:txBody>
      </p:sp>
      <p:pic>
        <p:nvPicPr>
          <p:cNvPr id="1028" name="Picture 4" descr="C:\Users\Eva\AppData\Local\Microsoft\Windows\Temporary Internet Files\Content.IE5\Y2R7PKU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3573016"/>
            <a:ext cx="69073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Páteř je tvořena několika kostmi-obratli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86985" y="5284658"/>
            <a:ext cx="4409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otázku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4197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2)Která kost lidského těla je nejmenší?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661899"/>
            <a:ext cx="27703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a) třmínek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92896"/>
            <a:ext cx="45286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b) kost prstů ruky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3914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1196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SPRÁVNĚ</a:t>
            </a:r>
            <a:endParaRPr lang="cs-CZ" sz="8800" dirty="0"/>
          </a:p>
        </p:txBody>
      </p:sp>
      <p:pic>
        <p:nvPicPr>
          <p:cNvPr id="5" name="Picture 2" descr="C:\Users\Eva\AppData\Local\Microsoft\Windows\Temporary Internet Files\Content.IE5\3QY49SEO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0947" y="3660157"/>
            <a:ext cx="8933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Třmínek je nejmenší kost. Je umístěna hluboko uvnitř ucha. Není větší než zrnko rýže.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6659" y="5255041"/>
            <a:ext cx="24888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Pokračuj: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98267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631363" y="2060848"/>
            <a:ext cx="397078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ŠPATNĚ</a:t>
            </a:r>
            <a:endParaRPr lang="cs-CZ" sz="8800" dirty="0"/>
          </a:p>
        </p:txBody>
      </p:sp>
      <p:pic>
        <p:nvPicPr>
          <p:cNvPr id="5" name="Picture 4" descr="C:\Users\Eva\AppData\Local\Microsoft\Windows\Temporary Internet Files\Content.IE5\Y2R7PKU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11760" y="5362047"/>
            <a:ext cx="4409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otázku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573016"/>
            <a:ext cx="90344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Kosti prstů ruky jsou sice malé, ale v lidském těle se nacházejí kosti daleko menší.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995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3)Kolik svalů zapojíme, když se mračíme?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699" y="1628800"/>
            <a:ext cx="40050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a) méně než 10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699" y="2459797"/>
            <a:ext cx="3589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b) více než 10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3270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1196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SPRÁVNĚ</a:t>
            </a:r>
            <a:endParaRPr lang="cs-CZ" sz="8800" dirty="0"/>
          </a:p>
        </p:txBody>
      </p:sp>
      <p:pic>
        <p:nvPicPr>
          <p:cNvPr id="5" name="Picture 2" descr="C:\Users\Eva\AppData\Local\Microsoft\Windows\Temporary Internet Files\Content.IE5\3QY49SEO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6502" y="3573016"/>
            <a:ext cx="84789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 mračení potřebujeme asi 40 různých svalů.</a:t>
            </a:r>
          </a:p>
          <a:p>
            <a:r>
              <a:rPr lang="cs-CZ" sz="3200" dirty="0" smtClean="0"/>
              <a:t>Proto se raději usmíváme-úsměv je méně náročný.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33653" y="5301208"/>
            <a:ext cx="24888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Pokračuj: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84058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631363" y="2060848"/>
            <a:ext cx="397078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ŠPATNĚ</a:t>
            </a:r>
            <a:endParaRPr lang="cs-CZ" sz="8800" dirty="0"/>
          </a:p>
        </p:txBody>
      </p:sp>
      <p:pic>
        <p:nvPicPr>
          <p:cNvPr id="5" name="Picture 4" descr="C:\Users\Eva\AppData\Local\Microsoft\Windows\Temporary Internet Files\Content.IE5\Y2R7PKU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86985" y="4581128"/>
            <a:ext cx="4409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otázku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09315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4)Odpočívá někdy mozek?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641813"/>
            <a:ext cx="45279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a) ano, ve spánku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472810"/>
            <a:ext cx="30884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b) ne, nikdy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5328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631363" y="2060848"/>
            <a:ext cx="397078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ŠPATNĚ</a:t>
            </a:r>
            <a:endParaRPr lang="cs-CZ" sz="8800" dirty="0"/>
          </a:p>
        </p:txBody>
      </p:sp>
      <p:pic>
        <p:nvPicPr>
          <p:cNvPr id="5" name="Picture 4" descr="C:\Users\Eva\AppData\Local\Microsoft\Windows\Temporary Internet Files\Content.IE5\Y2R7PKU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7624" y="3717032"/>
            <a:ext cx="64087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Přestože se mozek během dne unaví, nemůže ve spánku odpočívat.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5373216"/>
            <a:ext cx="4409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otázku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1296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1196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SPRÁVNĚ</a:t>
            </a:r>
            <a:endParaRPr lang="cs-CZ" sz="8800" dirty="0"/>
          </a:p>
        </p:txBody>
      </p:sp>
      <p:pic>
        <p:nvPicPr>
          <p:cNvPr id="5" name="Picture 2" descr="C:\Users\Eva\AppData\Local\Microsoft\Windows\Temporary Internet Files\Content.IE5\3QY49SEO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39652" y="3861048"/>
            <a:ext cx="6192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ve spánku řídí mozek činnosti, jako j</a:t>
            </a:r>
            <a:r>
              <a:rPr lang="cs-CZ" sz="3200" dirty="0"/>
              <a:t>e</a:t>
            </a:r>
            <a:r>
              <a:rPr lang="cs-CZ" sz="3200" dirty="0" smtClean="0"/>
              <a:t> trávení, srdeční činnost </a:t>
            </a:r>
            <a:r>
              <a:rPr lang="cs-CZ" sz="3200" dirty="0"/>
              <a:t>a </a:t>
            </a:r>
            <a:r>
              <a:rPr lang="cs-CZ" sz="3200" dirty="0" smtClean="0"/>
              <a:t>dýchání</a:t>
            </a:r>
            <a:r>
              <a:rPr lang="cs-CZ" sz="3200" dirty="0"/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35242" y="5461773"/>
            <a:ext cx="24888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Pokračuj: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42486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5)Jak dlouhé je tenké střevo?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556792"/>
            <a:ext cx="37405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a) více než 2m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387789"/>
            <a:ext cx="42133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b) méně než 2m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6808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1196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SPRÁVNĚ</a:t>
            </a:r>
            <a:endParaRPr lang="cs-CZ" sz="8800" dirty="0"/>
          </a:p>
        </p:txBody>
      </p:sp>
      <p:pic>
        <p:nvPicPr>
          <p:cNvPr id="5" name="Picture 2" descr="C:\Users\Eva\AppData\Local\Microsoft\Windows\Temporary Internet Files\Content.IE5\3QY49SEO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3853241"/>
            <a:ext cx="92411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Velikost tenkého střeva je asi třikrát větší než celé tělo.</a:t>
            </a:r>
          </a:p>
          <a:p>
            <a:r>
              <a:rPr lang="cs-CZ" sz="3200" dirty="0" smtClean="0"/>
              <a:t>U dospělého člověka měří asi 6m.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52652" y="5373216"/>
            <a:ext cx="23237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Pokračuj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423276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631363" y="2060848"/>
            <a:ext cx="397078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ŠPATNĚ</a:t>
            </a:r>
            <a:endParaRPr lang="cs-CZ" sz="8800" dirty="0"/>
          </a:p>
        </p:txBody>
      </p:sp>
      <p:pic>
        <p:nvPicPr>
          <p:cNvPr id="5" name="Picture 4" descr="C:\Users\Eva\AppData\Local\Microsoft\Windows\Temporary Internet Files\Content.IE5\Y2R7PKU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86985" y="5445224"/>
            <a:ext cx="4409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otázku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798673"/>
            <a:ext cx="83033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Tenké střevo je delší. </a:t>
            </a:r>
            <a:r>
              <a:rPr lang="cs-CZ" sz="3200" dirty="0"/>
              <a:t>T</a:t>
            </a:r>
            <a:r>
              <a:rPr lang="cs-CZ" sz="3200" dirty="0" smtClean="0"/>
              <a:t>lusté střevo měří asi 1,5m.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3456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6)Kolik krve má dospělý člověk?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573341"/>
            <a:ext cx="38334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a) méně než 3l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404338"/>
            <a:ext cx="34183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b) více než 3l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2813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1196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SPRÁVNĚ</a:t>
            </a:r>
            <a:endParaRPr lang="cs-CZ" sz="8800" dirty="0"/>
          </a:p>
        </p:txBody>
      </p:sp>
      <p:pic>
        <p:nvPicPr>
          <p:cNvPr id="5" name="Picture 2" descr="C:\Users\Eva\AppData\Local\Microsoft\Windows\Temporary Internet Files\Content.IE5\3QY49SEO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74107" y="5589240"/>
            <a:ext cx="23237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Pokračuj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3756201"/>
            <a:ext cx="56886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Dospělý muž má 5 až 6litrů, dospělá žena má 4 až 5 litrů krve.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094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631363" y="2060848"/>
            <a:ext cx="397078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ŠPATNĚ</a:t>
            </a:r>
            <a:endParaRPr lang="cs-CZ" sz="8800" dirty="0"/>
          </a:p>
        </p:txBody>
      </p:sp>
      <p:pic>
        <p:nvPicPr>
          <p:cNvPr id="5" name="Picture 4" descr="C:\Users\Eva\AppData\Local\Microsoft\Windows\Temporary Internet Files\Content.IE5\Y2R7PKU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86985" y="5661248"/>
            <a:ext cx="4409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otázku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85644" y="3717032"/>
            <a:ext cx="6012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Dospělý člověk má více než 3l krve.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4110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7)Proč je krev červená?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628800"/>
            <a:ext cx="65543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a) protože obsahuje barvivo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459797"/>
            <a:ext cx="81759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hlinkClick r:id="rId3" action="ppaction://hlinksldjump"/>
              </a:rPr>
              <a:t>b) krev se barví při průtoku srdcem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3689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1196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SPRÁVNĚ</a:t>
            </a:r>
            <a:endParaRPr lang="cs-CZ" sz="8800" dirty="0"/>
          </a:p>
        </p:txBody>
      </p:sp>
      <p:pic>
        <p:nvPicPr>
          <p:cNvPr id="5" name="Picture 2" descr="C:\Users\Eva\AppData\Local\Microsoft\Windows\Temporary Internet Files\Content.IE5\3QY49SEO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74107" y="5805264"/>
            <a:ext cx="23237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Pokračuj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927078"/>
            <a:ext cx="8532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každé kapce krve je více než 5 milionů červených krvinek, které způsobují její červenou barvu. Obsahují krevní barvivo hemoglobin.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0513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631363" y="2060848"/>
            <a:ext cx="397078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ŠPATNĚ</a:t>
            </a:r>
            <a:endParaRPr lang="cs-CZ" sz="8800" dirty="0"/>
          </a:p>
        </p:txBody>
      </p:sp>
      <p:pic>
        <p:nvPicPr>
          <p:cNvPr id="5" name="Picture 4" descr="C:\Users\Eva\AppData\Local\Microsoft\Windows\Temporary Internet Files\Content.IE5\Y2R7PKU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39752" y="5655987"/>
            <a:ext cx="4409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otázku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83893" y="3642866"/>
            <a:ext cx="5337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Srdce pumpuje krev do plic a do celého těla. Nebarví krev.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4423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8)Kolik vlasů máme na hlavě?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89891"/>
            <a:ext cx="36375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a) asi 1 milión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420888"/>
            <a:ext cx="37160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b) asi 100 tisíc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86690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1196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SPRÁVNĚ</a:t>
            </a:r>
            <a:endParaRPr lang="cs-CZ" sz="8800" dirty="0"/>
          </a:p>
        </p:txBody>
      </p:sp>
      <p:pic>
        <p:nvPicPr>
          <p:cNvPr id="5" name="Picture 2" descr="C:\Users\Eva\AppData\Local\Microsoft\Windows\Temporary Internet Files\Content.IE5\3QY49SEO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640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0912" y="386104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Průměrně má člověk na hlavě přibližně 100 tisíc vlasů. Každý den nějaké ztratí, ale zároveň vyrostou nové.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74640" y="5733256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začátek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919295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2631363" y="2060848"/>
            <a:ext cx="3970784" cy="154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ŠPATNĚ</a:t>
            </a:r>
            <a:endParaRPr lang="cs-CZ" sz="8800" dirty="0"/>
          </a:p>
        </p:txBody>
      </p:sp>
      <p:pic>
        <p:nvPicPr>
          <p:cNvPr id="8" name="Picture 4" descr="C:\Users\Eva\AppData\Local\Microsoft\Windows\Temporary Internet Files\Content.IE5\Y2R7PKU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1021" y="5437009"/>
            <a:ext cx="4409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Zpátky na otázku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3641347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Během chvíle vyrostou nové vlasy, ale každý den ztratíme asi 60 vlasů.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6937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30248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Zdroje </a:t>
            </a:r>
            <a:r>
              <a:rPr lang="cs-CZ" sz="3200" dirty="0" smtClean="0"/>
              <a:t>informací: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917431"/>
            <a:ext cx="8856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22.1.2012:Encyklopedie otázek a odpovědí, nakladatelství  </a:t>
            </a:r>
            <a:r>
              <a:rPr lang="cs-CZ" sz="2400" b="1" dirty="0" smtClean="0"/>
              <a:t>S&amp;M</a:t>
            </a:r>
            <a:r>
              <a:rPr lang="cs-CZ" sz="2400" dirty="0" smtClean="0"/>
              <a:t> v roce 2001 z anglického vydání ,,QUESTION AND ANSWER ENCYKLOPEDIA¨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823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532</Words>
  <Application>Microsoft Office PowerPoint</Application>
  <PresentationFormat>Předvádění na obrazovce (4:3)</PresentationFormat>
  <Paragraphs>93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Základní škola a Mateřská škola, Baška, p. o. Baška 137, 739 01 Baška</vt:lpstr>
      <vt:lpstr>Prezentace aplikace PowerPoint</vt:lpstr>
      <vt:lpstr>Pokyny pro práci s testem</vt:lpstr>
      <vt:lpstr>1)Která kost lidského těla je nejdelší?</vt:lpstr>
      <vt:lpstr>SPRÁVNĚ</vt:lpstr>
      <vt:lpstr>Prezentace aplikace PowerPoint</vt:lpstr>
      <vt:lpstr>2)Která kost lidského těla je nejmenší?</vt:lpstr>
      <vt:lpstr>SPRÁVNĚ</vt:lpstr>
      <vt:lpstr>Prezentace aplikace PowerPoint</vt:lpstr>
      <vt:lpstr>3)Kolik svalů zapojíme, když se mračíme?</vt:lpstr>
      <vt:lpstr>SPRÁVNĚ</vt:lpstr>
      <vt:lpstr>Prezentace aplikace PowerPoint</vt:lpstr>
      <vt:lpstr>4)Odpočívá někdy mozek?</vt:lpstr>
      <vt:lpstr>Prezentace aplikace PowerPoint</vt:lpstr>
      <vt:lpstr>SPRÁVNĚ</vt:lpstr>
      <vt:lpstr>5)Jak dlouhé je tenké střevo?</vt:lpstr>
      <vt:lpstr>SPRÁVNĚ</vt:lpstr>
      <vt:lpstr>Prezentace aplikace PowerPoint</vt:lpstr>
      <vt:lpstr>6)Kolik krve má dospělý člověk?</vt:lpstr>
      <vt:lpstr>SPRÁVNĚ</vt:lpstr>
      <vt:lpstr>Prezentace aplikace PowerPoint</vt:lpstr>
      <vt:lpstr>7)Proč je krev červená?</vt:lpstr>
      <vt:lpstr>SPRÁVNĚ</vt:lpstr>
      <vt:lpstr>Prezentace aplikace PowerPoint</vt:lpstr>
      <vt:lpstr>8)Kolik vlasů máme na hlavě?</vt:lpstr>
      <vt:lpstr>SPRÁVNĚ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Opakovací test z:Člověk a jeho zdraví</dc:title>
  <dc:creator>pc</dc:creator>
  <cp:lastModifiedBy>škola</cp:lastModifiedBy>
  <cp:revision>24</cp:revision>
  <dcterms:created xsi:type="dcterms:W3CDTF">2011-12-14T17:43:02Z</dcterms:created>
  <dcterms:modified xsi:type="dcterms:W3CDTF">2012-10-15T11:49:08Z</dcterms:modified>
</cp:coreProperties>
</file>